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6"/>
  </p:notesMasterIdLst>
  <p:sldIdLst>
    <p:sldId id="269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1049-F23C-934A-B055-B05B5EFC512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0C8AA-FFC8-B047-BE71-869FCA837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1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876-101D-CE44-9B97-D1F7DC034BCD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3AE8-BF1E-C245-BBD7-B24638834B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89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876-101D-CE44-9B97-D1F7DC034BCD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3AE8-BF1E-C245-BBD7-B2463883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3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876-101D-CE44-9B97-D1F7DC034BCD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3AE8-BF1E-C245-BBD7-B2463883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5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876-101D-CE44-9B97-D1F7DC034BCD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3AE8-BF1E-C245-BBD7-B2463883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3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876-101D-CE44-9B97-D1F7DC034BCD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3AE8-BF1E-C245-BBD7-B24638834B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9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876-101D-CE44-9B97-D1F7DC034BCD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3AE8-BF1E-C245-BBD7-B2463883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7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876-101D-CE44-9B97-D1F7DC034BCD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3AE8-BF1E-C245-BBD7-B2463883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5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876-101D-CE44-9B97-D1F7DC034BCD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3AE8-BF1E-C245-BBD7-B2463883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0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876-101D-CE44-9B97-D1F7DC034BCD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3AE8-BF1E-C245-BBD7-B2463883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6C15876-101D-CE44-9B97-D1F7DC034BCD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D13AE8-BF1E-C245-BBD7-B2463883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0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876-101D-CE44-9B97-D1F7DC034BCD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3AE8-BF1E-C245-BBD7-B2463883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C15876-101D-CE44-9B97-D1F7DC034BCD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D13AE8-BF1E-C245-BBD7-B24638834B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3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in your DBQ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Staple it to your plan sheet and research sheet. DBQ goes on top. </a:t>
            </a:r>
          </a:p>
          <a:p>
            <a:r>
              <a:rPr lang="en-US" sz="3200" dirty="0" smtClean="0"/>
              <a:t>Or get out your planner for me to sign GRRRRRRRR. </a:t>
            </a:r>
          </a:p>
          <a:p>
            <a:r>
              <a:rPr lang="en-US" sz="3200" dirty="0" smtClean="0"/>
              <a:t>Then sit and wait.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87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enslaved </a:t>
            </a:r>
            <a:r>
              <a:rPr lang="en-US" dirty="0"/>
              <a:t>A</a:t>
            </a:r>
            <a:r>
              <a:rPr lang="en-US" dirty="0" smtClean="0"/>
              <a:t>fricans, triangular trade was a horror. </a:t>
            </a:r>
          </a:p>
          <a:p>
            <a:r>
              <a:rPr lang="en-US" dirty="0" smtClean="0"/>
              <a:t>African tribe leaders would </a:t>
            </a:r>
            <a:r>
              <a:rPr lang="en-US" u="sng" dirty="0" smtClean="0"/>
              <a:t>capture</a:t>
            </a:r>
            <a:r>
              <a:rPr lang="en-US" dirty="0" smtClean="0"/>
              <a:t> them- </a:t>
            </a:r>
          </a:p>
          <a:p>
            <a:r>
              <a:rPr lang="en-US" dirty="0" smtClean="0"/>
              <a:t>Men and women were bound with chains and forced to carry heavy loads. </a:t>
            </a:r>
          </a:p>
          <a:p>
            <a:r>
              <a:rPr lang="en-US" dirty="0" smtClean="0"/>
              <a:t>Many captives </a:t>
            </a:r>
            <a:r>
              <a:rPr lang="en-US" u="sng" dirty="0" smtClean="0"/>
              <a:t>died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tried to escape, but would be captured and beaten. </a:t>
            </a:r>
          </a:p>
          <a:p>
            <a:r>
              <a:rPr lang="en-US" dirty="0" smtClean="0"/>
              <a:t>They were held in warehouses until the </a:t>
            </a:r>
            <a:r>
              <a:rPr lang="en-US" u="sng" dirty="0" smtClean="0"/>
              <a:t>Europeans</a:t>
            </a:r>
            <a:r>
              <a:rPr lang="en-US" dirty="0" smtClean="0"/>
              <a:t> arrived in boats to take them.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Dehumanizing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aboard the </a:t>
            </a:r>
            <a:r>
              <a:rPr lang="en-US" u="sng" dirty="0" smtClean="0"/>
              <a:t>ships</a:t>
            </a:r>
            <a:r>
              <a:rPr lang="en-US" dirty="0" smtClean="0"/>
              <a:t>, they were packed in very tightly, many died on the journey. </a:t>
            </a:r>
          </a:p>
          <a:p>
            <a:r>
              <a:rPr lang="en-US" dirty="0" smtClean="0"/>
              <a:t>Conditions were terrible and led to </a:t>
            </a:r>
            <a:r>
              <a:rPr lang="en-US" u="sng" dirty="0" smtClean="0"/>
              <a:t>disease</a:t>
            </a:r>
            <a:r>
              <a:rPr lang="en-US" dirty="0" smtClean="0"/>
              <a:t> such as dysentery and smallpox 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65" y="3878263"/>
            <a:ext cx="36068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Global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transfer of food and resources led to many people migrating or moving to a new area. </a:t>
            </a:r>
          </a:p>
          <a:p>
            <a:r>
              <a:rPr lang="en-US" dirty="0" smtClean="0"/>
              <a:t>This lead to </a:t>
            </a:r>
            <a:r>
              <a:rPr lang="en-US" u="sng" dirty="0" smtClean="0"/>
              <a:t>disease</a:t>
            </a:r>
            <a:r>
              <a:rPr lang="en-US" dirty="0" smtClean="0"/>
              <a:t> spreading all over the world, and some populations significantly decreased (such as native </a:t>
            </a:r>
            <a:r>
              <a:rPr lang="en-US" dirty="0"/>
              <a:t>A</a:t>
            </a:r>
            <a:r>
              <a:rPr lang="en-US" dirty="0" smtClean="0"/>
              <a:t>mericans).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1500s, prices began to rise in Europe. However, there was much more money in </a:t>
            </a:r>
            <a:r>
              <a:rPr lang="en-US" u="sng" dirty="0" smtClean="0"/>
              <a:t>circulation</a:t>
            </a:r>
            <a:r>
              <a:rPr lang="en-US" dirty="0" smtClean="0"/>
              <a:t>. A rise in the prices that is linked to a sharp increase in the amount of money available is called </a:t>
            </a:r>
            <a:r>
              <a:rPr lang="en-US" u="sng" dirty="0" smtClean="0"/>
              <a:t>inflation</a:t>
            </a:r>
            <a:r>
              <a:rPr lang="en-US" b="1" dirty="0" smtClean="0"/>
              <a:t>. </a:t>
            </a:r>
          </a:p>
          <a:p>
            <a:r>
              <a:rPr lang="en-US" dirty="0" smtClean="0"/>
              <a:t>This also led to European </a:t>
            </a:r>
            <a:r>
              <a:rPr lang="en-US" u="sng" dirty="0"/>
              <a:t>c</a:t>
            </a:r>
            <a:r>
              <a:rPr lang="en-US" u="sng" dirty="0" smtClean="0"/>
              <a:t>apitalism</a:t>
            </a:r>
            <a:r>
              <a:rPr lang="en-US" b="1" dirty="0" smtClean="0"/>
              <a:t>: </a:t>
            </a:r>
            <a:r>
              <a:rPr lang="en-US" dirty="0" smtClean="0"/>
              <a:t>a system where businesses are owned privately. </a:t>
            </a:r>
          </a:p>
          <a:p>
            <a:r>
              <a:rPr lang="en-US" dirty="0" smtClean="0"/>
              <a:t>The idea of </a:t>
            </a:r>
            <a:r>
              <a:rPr lang="en-US" u="sng" dirty="0"/>
              <a:t>m</a:t>
            </a:r>
            <a:r>
              <a:rPr lang="en-US" u="sng" dirty="0" smtClean="0"/>
              <a:t>ercantilism</a:t>
            </a:r>
            <a:r>
              <a:rPr lang="en-US" dirty="0" smtClean="0"/>
              <a:t>: you must export more than you import to be wealthy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038"/>
            <a:ext cx="8229600" cy="454374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928" y="1417638"/>
            <a:ext cx="4767209" cy="4602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549" y="7350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Transatlantic Slave Trade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52" y="2043890"/>
            <a:ext cx="8692426" cy="5190504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“DEHUMANIZE”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….What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might this mean in relation to slavery?</a:t>
            </a:r>
          </a:p>
          <a:p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2730" y="1824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239" y="1746912"/>
            <a:ext cx="9144000" cy="4612945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demand for </a:t>
            </a:r>
            <a:r>
              <a:rPr lang="en-US" sz="4800" u="sng" dirty="0" smtClean="0"/>
              <a:t>cheap labor</a:t>
            </a:r>
            <a:r>
              <a:rPr lang="en-US" sz="4800" dirty="0" smtClean="0"/>
              <a:t> to </a:t>
            </a:r>
            <a:r>
              <a:rPr lang="en-US" sz="4800" u="sng" dirty="0" smtClean="0"/>
              <a:t>increase profits</a:t>
            </a:r>
            <a:r>
              <a:rPr lang="en-US" sz="4800" dirty="0" smtClean="0"/>
              <a:t> resulted in the brutality of the </a:t>
            </a:r>
            <a:r>
              <a:rPr lang="en-US" sz="4800" u="sng" dirty="0" smtClean="0"/>
              <a:t>slave </a:t>
            </a:r>
            <a:r>
              <a:rPr lang="en-US" sz="4800" u="sng" dirty="0" smtClean="0"/>
              <a:t>trade</a:t>
            </a:r>
            <a:r>
              <a:rPr lang="en-US" sz="4800" dirty="0" smtClean="0"/>
              <a:t>.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>*</a:t>
            </a:r>
            <a:r>
              <a:rPr lang="en-US" sz="4800" u="sng" dirty="0" smtClean="0"/>
              <a:t>Dehumanize </a:t>
            </a:r>
            <a:r>
              <a:rPr lang="en-US" sz="4800" u="sng" dirty="0" smtClean="0"/>
              <a:t>= to deprive a person of positive human qualities</a:t>
            </a:r>
            <a:r>
              <a:rPr lang="en-US" sz="4800" dirty="0" smtClean="0"/>
              <a:t>.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Trade across the Atlantic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Triangular Trade? </a:t>
            </a:r>
          </a:p>
          <a:p>
            <a:r>
              <a:rPr lang="en-US" dirty="0" smtClean="0"/>
              <a:t>A three legged international trade network that links </a:t>
            </a:r>
            <a:r>
              <a:rPr lang="en-US" u="sng" dirty="0" smtClean="0"/>
              <a:t>Europe, Africa</a:t>
            </a:r>
            <a:r>
              <a:rPr lang="en-US" dirty="0" smtClean="0"/>
              <a:t>, and the </a:t>
            </a:r>
            <a:r>
              <a:rPr lang="en-US" u="sng" dirty="0" smtClean="0"/>
              <a:t>Americas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913" y="3562126"/>
            <a:ext cx="3505520" cy="2564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each Country have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Europe: </a:t>
            </a:r>
            <a:r>
              <a:rPr lang="en-US" u="sng" dirty="0" smtClean="0"/>
              <a:t>guns, cloth, and cash</a:t>
            </a:r>
          </a:p>
          <a:p>
            <a:r>
              <a:rPr lang="en-US" b="1" dirty="0" smtClean="0"/>
              <a:t>Africa: </a:t>
            </a:r>
            <a:r>
              <a:rPr lang="en-US" u="sng" dirty="0" smtClean="0"/>
              <a:t>Slaves</a:t>
            </a:r>
          </a:p>
          <a:p>
            <a:r>
              <a:rPr lang="en-US" b="1" dirty="0" smtClean="0"/>
              <a:t>The Americas</a:t>
            </a:r>
            <a:r>
              <a:rPr lang="en-US" dirty="0" smtClean="0"/>
              <a:t>: </a:t>
            </a:r>
            <a:r>
              <a:rPr lang="en-US" u="sng" dirty="0" smtClean="0"/>
              <a:t>Sugar, molasses, cotton, furs, salt, and rum. 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058" y="3675063"/>
            <a:ext cx="3314700" cy="245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it work?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START: “first leg” Ships traveled from </a:t>
            </a:r>
            <a:r>
              <a:rPr lang="en-US" u="sng" dirty="0" smtClean="0"/>
              <a:t>Europe</a:t>
            </a:r>
            <a:r>
              <a:rPr lang="en-US" dirty="0" smtClean="0"/>
              <a:t> with guns, cloth, and cash. They would give the resources to the leaders of African Tribes who would (in exchange) give them people.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79" y="3865563"/>
            <a:ext cx="3606800" cy="226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“Second leg” – Called the </a:t>
            </a:r>
            <a:r>
              <a:rPr lang="en-US" u="sng" dirty="0" smtClean="0"/>
              <a:t>Middle Passage</a:t>
            </a:r>
            <a:r>
              <a:rPr lang="en-US" dirty="0" smtClean="0"/>
              <a:t>, The people would leave Africa on ships headed to the Americas in horrible conditions.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78" y="3427459"/>
            <a:ext cx="4305797" cy="2698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Leg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“Final leg” The slaves were traded in the </a:t>
            </a:r>
            <a:r>
              <a:rPr lang="en-US" u="sng" dirty="0" smtClean="0"/>
              <a:t>Americas</a:t>
            </a:r>
            <a:r>
              <a:rPr lang="en-US" dirty="0" smtClean="0"/>
              <a:t> for sugar, molasses, cotton, furs and rum. These resources were returned to </a:t>
            </a:r>
            <a:r>
              <a:rPr lang="en-US" u="sng" dirty="0" smtClean="0"/>
              <a:t>Europe</a:t>
            </a:r>
            <a:r>
              <a:rPr lang="en-US" dirty="0" smtClean="0"/>
              <a:t> for the whole process to start over again.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660" y="4162233"/>
            <a:ext cx="3810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Triangular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Merchants</a:t>
            </a:r>
            <a:r>
              <a:rPr lang="en-US" dirty="0" smtClean="0"/>
              <a:t> grew extremely wealthy. </a:t>
            </a:r>
          </a:p>
          <a:p>
            <a:r>
              <a:rPr lang="en-US" dirty="0" smtClean="0"/>
              <a:t>Although there were risks in investing in Triangular trade, the profit outweighed the </a:t>
            </a:r>
            <a:r>
              <a:rPr lang="en-US" u="sng" dirty="0" smtClean="0"/>
              <a:t>risks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Port cities developed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1500</TotalTime>
  <Words>483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</vt:lpstr>
      <vt:lpstr>Turn in your DBQ</vt:lpstr>
      <vt:lpstr>Transatlantic Slave Trade </vt:lpstr>
      <vt:lpstr>The demand for cheap labor to increase profits resulted in the brutality of the slave trade.  *Dehumanize = to deprive a person of positive human qualities. </vt:lpstr>
      <vt:lpstr>Triangular Trade across the Atlantic</vt:lpstr>
      <vt:lpstr>What did each Country have ?</vt:lpstr>
      <vt:lpstr>How did it work? </vt:lpstr>
      <vt:lpstr>Middle Passage</vt:lpstr>
      <vt:lpstr>Final Leg</vt:lpstr>
      <vt:lpstr>Effects of Triangular Trade</vt:lpstr>
      <vt:lpstr>The Middle Passage</vt:lpstr>
      <vt:lpstr>Dehumanizing Conditions</vt:lpstr>
      <vt:lpstr>Effects of Global Trade</vt:lpstr>
      <vt:lpstr>Effects of Trade</vt:lpstr>
      <vt:lpstr>Trade Patterns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Atlantic Slave Trade</dc:title>
  <dc:creator>Jessica Taylor</dc:creator>
  <cp:lastModifiedBy>Alice Rehm</cp:lastModifiedBy>
  <cp:revision>23</cp:revision>
  <dcterms:created xsi:type="dcterms:W3CDTF">2012-11-02T11:06:59Z</dcterms:created>
  <dcterms:modified xsi:type="dcterms:W3CDTF">2017-10-12T12:05:08Z</dcterms:modified>
</cp:coreProperties>
</file>