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7"/>
  </p:notesMasterIdLst>
  <p:handoutMasterIdLst>
    <p:handoutMasterId r:id="rId18"/>
  </p:handoutMasterIdLst>
  <p:sldIdLst>
    <p:sldId id="303" r:id="rId2"/>
    <p:sldId id="286" r:id="rId3"/>
    <p:sldId id="293" r:id="rId4"/>
    <p:sldId id="287" r:id="rId5"/>
    <p:sldId id="327" r:id="rId6"/>
    <p:sldId id="325" r:id="rId7"/>
    <p:sldId id="326" r:id="rId8"/>
    <p:sldId id="323" r:id="rId9"/>
    <p:sldId id="324" r:id="rId10"/>
    <p:sldId id="258" r:id="rId11"/>
    <p:sldId id="284" r:id="rId12"/>
    <p:sldId id="302" r:id="rId13"/>
    <p:sldId id="308" r:id="rId14"/>
    <p:sldId id="260" r:id="rId15"/>
    <p:sldId id="328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572F72ED-2516-4DF9-9DB7-7387716E5CCB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C5655271-02F6-4799-9F69-8D25DFCC8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45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76CCBAD1-087F-402B-B199-1107EE871BF1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5E77B2BC-7F17-4041-A1CF-7A63CAB86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091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78D9C5-68A0-407B-99D2-413437134C32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50400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7AB58-5F82-4B44-B06F-BED8CC82C0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04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2E51C-DDD1-4CE6-9D77-6880E5B1BE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20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2E51C-DDD1-4CE6-9D77-6880E5B1BE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5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2E51C-DDD1-4CE6-9D77-6880E5B1BE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2058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2E51C-DDD1-4CE6-9D77-6880E5B1BE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87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2E51C-DDD1-4CE6-9D77-6880E5B1BE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98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2E51C-DDD1-4CE6-9D77-6880E5B1BE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32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88F6F-677B-410D-A557-78A2828A0B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4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CBC418-7D97-445E-B469-C5F93BB668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75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31DD5-0CEB-441F-9791-55885716CC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51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7D668-5399-4A80-96FE-623EC3E95A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0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CD1D6-5399-4A11-A1B4-86D66E3E0F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82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D1915-3949-4873-87F8-D396E4F158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20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41286E-CA80-44D9-A813-913D24DFC3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28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5E0C3-FB31-4B7A-B273-ADCD533B3F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62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7A2321-9AC8-435F-8452-30A229CBF5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53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5A6B52-AD09-4BAE-A4CE-90F56D35E4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57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CE2E51C-DDD1-4CE6-9D77-6880E5B1BE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577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Maps  - also show fronts</a:t>
            </a:r>
          </a:p>
        </p:txBody>
      </p:sp>
      <p:pic>
        <p:nvPicPr>
          <p:cNvPr id="21507" name="Picture 2" descr="US: Current Weath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371600"/>
            <a:ext cx="485387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4876800"/>
            <a:ext cx="4495800" cy="1859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US Weather Tod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7543800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does this map tell us?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US Current Temperatu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81400"/>
            <a:ext cx="4419600" cy="298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different with these maps?</a:t>
            </a:r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1688" y="1447800"/>
            <a:ext cx="4532312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Where would it be uncomfortable to visit? Why?</a:t>
            </a:r>
          </a:p>
        </p:txBody>
      </p:sp>
      <p:pic>
        <p:nvPicPr>
          <p:cNvPr id="29699" name="Picture 2" descr="US: Current Dew Poi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873720"/>
            <a:ext cx="6891338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Explain what we can learn from this map.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30723" name="Picture 2" descr="US: Current Winds &amp; Gus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853248"/>
            <a:ext cx="7383463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US Precipitation Foreca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05000"/>
            <a:ext cx="640080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map tell us about the forecast?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8620" indent="-342900"/>
            <a:r>
              <a:rPr lang="en-US" dirty="0" smtClean="0"/>
              <a:t>Why </a:t>
            </a:r>
            <a:r>
              <a:rPr lang="en-US" dirty="0"/>
              <a:t>does the Earth have weather?</a:t>
            </a:r>
          </a:p>
          <a:p>
            <a:pPr marL="45720" indent="0">
              <a:buNone/>
            </a:pPr>
            <a:endParaRPr lang="en-US" dirty="0"/>
          </a:p>
          <a:p>
            <a:pPr marL="388620" indent="-342900"/>
            <a:r>
              <a:rPr lang="en-US" dirty="0"/>
              <a:t>How do weather maps show how global patterns of atmospheric movement influence local weather?</a:t>
            </a:r>
          </a:p>
        </p:txBody>
      </p:sp>
    </p:spTree>
    <p:extLst>
      <p:ext uri="{BB962C8B-B14F-4D97-AF65-F5344CB8AC3E}">
        <p14:creationId xmlns:p14="http://schemas.microsoft.com/office/powerpoint/2010/main" val="311995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3200" b="1" dirty="0" smtClean="0">
                <a:latin typeface="+mn-lt"/>
              </a:rPr>
              <a:t>Isotherms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>
                <a:latin typeface="+mn-lt"/>
              </a:rPr>
              <a:t>– contour lines on a map that connect areas of equal temperature.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endParaRPr lang="en-US" dirty="0" smtClean="0"/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133599"/>
            <a:ext cx="6030425" cy="4640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sfc_te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19200"/>
            <a:ext cx="7391400" cy="533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Isotherms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2718"/>
            <a:ext cx="4572000" cy="1400530"/>
          </a:xfrm>
        </p:spPr>
        <p:txBody>
          <a:bodyPr/>
          <a:lstStyle/>
          <a:p>
            <a:r>
              <a:rPr lang="en-US" sz="2800" b="1" dirty="0"/>
              <a:t>Isobars</a:t>
            </a:r>
            <a:r>
              <a:rPr lang="en-US" sz="2800" dirty="0"/>
              <a:t> – contour lines on a map that connect areas of equal atmospheric pressure.</a:t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Isobars </a:t>
            </a:r>
            <a:r>
              <a:rPr lang="en-US" sz="2800" dirty="0"/>
              <a:t>and isotherms are somewhat “fluid” measures, so their lines on a map tend to be curved and irregular. 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2212" y="95712"/>
            <a:ext cx="3913188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015075"/>
            <a:ext cx="4343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 Map Practice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0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chemeClr val="tx1"/>
                </a:solidFill>
              </a:rPr>
              <a:t>Where are high pressure and low pressure systems on this map?  </a:t>
            </a:r>
          </a:p>
        </p:txBody>
      </p:sp>
      <p:pic>
        <p:nvPicPr>
          <p:cNvPr id="22531" name="Content Placeholder 3" descr="weather040600TWC[1]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5091" y="2052638"/>
            <a:ext cx="6215943" cy="4195762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412" y="5388862"/>
            <a:ext cx="18288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High Pressure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225178" y="4528954"/>
            <a:ext cx="18288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Low Pressure</a:t>
            </a:r>
          </a:p>
        </p:txBody>
      </p:sp>
      <p:sp>
        <p:nvSpPr>
          <p:cNvPr id="7" name="Right Arrow 6"/>
          <p:cNvSpPr/>
          <p:nvPr/>
        </p:nvSpPr>
        <p:spPr>
          <a:xfrm rot="18555646">
            <a:off x="1296178" y="4657248"/>
            <a:ext cx="992187" cy="377825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ight Arrow 7"/>
          <p:cNvSpPr/>
          <p:nvPr/>
        </p:nvSpPr>
        <p:spPr>
          <a:xfrm rot="11768889">
            <a:off x="4543425" y="4400550"/>
            <a:ext cx="476250" cy="414338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6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5" descr="US Current Weath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133600"/>
            <a:ext cx="6537278" cy="441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04800" y="3810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Where are the fronts?</a:t>
            </a:r>
          </a:p>
          <a:p>
            <a:r>
              <a:rPr lang="en-US" sz="2400" dirty="0" smtClean="0">
                <a:latin typeface="+mn-lt"/>
              </a:rPr>
              <a:t>What types of precipitation are on this surface map?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616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Where are the fronts?</a:t>
            </a:r>
            <a:br>
              <a:rPr lang="en-US" sz="3200" dirty="0"/>
            </a:br>
            <a:r>
              <a:rPr lang="en-US" sz="3200" dirty="0"/>
              <a:t>What types of precipitation are on this surface map?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65570"/>
            <a:ext cx="6843713" cy="462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023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fryingpantower.com/cache/latest_rada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708150"/>
            <a:ext cx="5618163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 do the different colors represent?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7064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1510</TotalTime>
  <Words>150</Words>
  <Application>Microsoft Office PowerPoint</Application>
  <PresentationFormat>On-screen Show (4:3)</PresentationFormat>
  <Paragraphs>22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 3</vt:lpstr>
      <vt:lpstr>Ion</vt:lpstr>
      <vt:lpstr>Surface Maps  - also show fronts</vt:lpstr>
      <vt:lpstr>Isotherms – contour lines on a map that connect areas of equal temperature.</vt:lpstr>
      <vt:lpstr>Isotherms</vt:lpstr>
      <vt:lpstr>Isobars – contour lines on a map that connect areas of equal atmospheric pressure.  Isobars and isotherms are somewhat “fluid” measures, so their lines on a map tend to be curved and irregular.  </vt:lpstr>
      <vt:lpstr>Weather Map Practice</vt:lpstr>
      <vt:lpstr>Where are high pressure and low pressure systems on this map?  </vt:lpstr>
      <vt:lpstr>PowerPoint Presentation</vt:lpstr>
      <vt:lpstr>Where are the fronts? What types of precipitation are on this surface map?</vt:lpstr>
      <vt:lpstr>What do the different colors represent? </vt:lpstr>
      <vt:lpstr>What does this map tell us?</vt:lpstr>
      <vt:lpstr>What is different with these maps?</vt:lpstr>
      <vt:lpstr>Where would it be uncomfortable to visit? Why?</vt:lpstr>
      <vt:lpstr>Explain what we can learn from this map. </vt:lpstr>
      <vt:lpstr>What does this map tell us about the forecast?</vt:lpstr>
      <vt:lpstr>Reflection Questions</vt:lpstr>
    </vt:vector>
  </TitlesOfParts>
  <Company>Justin-Siena High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landryr</dc:creator>
  <cp:lastModifiedBy>ckanning</cp:lastModifiedBy>
  <cp:revision>64</cp:revision>
  <dcterms:created xsi:type="dcterms:W3CDTF">2004-02-05T19:00:38Z</dcterms:created>
  <dcterms:modified xsi:type="dcterms:W3CDTF">2017-10-19T20:03:19Z</dcterms:modified>
</cp:coreProperties>
</file>