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3"/>
  </p:notesMasterIdLst>
  <p:sldIdLst>
    <p:sldId id="256" r:id="rId3"/>
    <p:sldId id="265" r:id="rId4"/>
    <p:sldId id="266" r:id="rId5"/>
    <p:sldId id="257" r:id="rId6"/>
    <p:sldId id="258" r:id="rId7"/>
    <p:sldId id="259" r:id="rId8"/>
    <p:sldId id="260" r:id="rId9"/>
    <p:sldId id="262" r:id="rId10"/>
    <p:sldId id="264"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2355" autoAdjust="0"/>
  </p:normalViewPr>
  <p:slideViewPr>
    <p:cSldViewPr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B7A6A1-140E-4053-A62A-AFDAF6E6ECEB}" type="datetimeFigureOut">
              <a:rPr lang="en-US" smtClean="0"/>
              <a:t>10/6/2017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66B8C0-8F1E-47A8-9B24-9AB8E2F126D3}" type="slidenum">
              <a:rPr lang="en-US" smtClean="0"/>
              <a:t>‹#›</a:t>
            </a:fld>
            <a:endParaRPr lang="en-US"/>
          </a:p>
        </p:txBody>
      </p:sp>
    </p:spTree>
    <p:extLst>
      <p:ext uri="{BB962C8B-B14F-4D97-AF65-F5344CB8AC3E}">
        <p14:creationId xmlns:p14="http://schemas.microsoft.com/office/powerpoint/2010/main" val="380454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Textured and layered background</a:t>
            </a:r>
            <a:r>
              <a:rPr lang="en-US" sz="1400" b="1" baseline="0" dirty="0" smtClean="0"/>
              <a:t> </a:t>
            </a:r>
            <a:r>
              <a:rPr lang="en-US" sz="1400" b="1" dirty="0" smtClean="0"/>
              <a:t>with</a:t>
            </a:r>
            <a:r>
              <a:rPr lang="en-US" sz="1400" b="1" baseline="0" dirty="0" smtClean="0"/>
              <a:t> title</a:t>
            </a:r>
            <a:endParaRPr lang="en-US" sz="1400" b="1" dirty="0" smtClean="0"/>
          </a:p>
          <a:p>
            <a:r>
              <a:rPr lang="en-US" sz="1400" dirty="0" smtClean="0"/>
              <a:t>(Advanced)</a:t>
            </a:r>
          </a:p>
          <a:p>
            <a:endParaRPr lang="en-US" sz="1400" dirty="0" smtClean="0"/>
          </a:p>
          <a:p>
            <a:endParaRPr lang="en-US" dirty="0" smtClean="0"/>
          </a:p>
          <a:p>
            <a:r>
              <a:rPr lang="en-US" sz="1200" b="1" kern="1200" dirty="0" smtClean="0">
                <a:solidFill>
                  <a:schemeClr val="tx1"/>
                </a:solidFill>
                <a:effectLst/>
                <a:latin typeface="+mn-lt"/>
                <a:ea typeface="+mn-ea"/>
                <a:cs typeface="+mn-cs"/>
              </a:rPr>
              <a:t>Tip</a:t>
            </a:r>
            <a:r>
              <a:rPr lang="en-US" sz="1200" kern="1200" dirty="0" smtClean="0">
                <a:solidFill>
                  <a:schemeClr val="tx1"/>
                </a:solidFill>
                <a:effectLst/>
                <a:latin typeface="+mn-lt"/>
                <a:ea typeface="+mn-ea"/>
                <a:cs typeface="+mn-cs"/>
              </a:rPr>
              <a:t>: Some shape effects on this slide are created with the </a:t>
            </a:r>
            <a:r>
              <a:rPr lang="en-US" sz="1200" b="1" kern="1200" dirty="0" smtClean="0">
                <a:solidFill>
                  <a:schemeClr val="tx1"/>
                </a:solidFill>
                <a:effectLst/>
                <a:latin typeface="+mn-lt"/>
                <a:ea typeface="+mn-ea"/>
                <a:cs typeface="+mn-cs"/>
              </a:rPr>
              <a:t>Combine Shapes </a:t>
            </a:r>
            <a:r>
              <a:rPr lang="en-US" sz="1200" kern="1200" dirty="0" smtClean="0">
                <a:solidFill>
                  <a:schemeClr val="tx1"/>
                </a:solidFill>
                <a:effectLst/>
                <a:latin typeface="+mn-lt"/>
                <a:ea typeface="+mn-ea"/>
                <a:cs typeface="+mn-cs"/>
              </a:rPr>
              <a:t>commands. To access this command, you must add it to the Quick Access Toolbar, located above the </a:t>
            </a:r>
            <a:r>
              <a:rPr lang="en-US" sz="1200" b="1" kern="1200" dirty="0" smtClean="0">
                <a:solidFill>
                  <a:schemeClr val="tx1"/>
                </a:solidFill>
                <a:effectLst/>
                <a:latin typeface="+mn-lt"/>
                <a:ea typeface="+mn-ea"/>
                <a:cs typeface="+mn-cs"/>
              </a:rPr>
              <a:t>File</a:t>
            </a:r>
            <a:r>
              <a:rPr lang="en-US" sz="1200" kern="1200" dirty="0" smtClean="0">
                <a:solidFill>
                  <a:schemeClr val="tx1"/>
                </a:solidFill>
                <a:effectLst/>
                <a:latin typeface="+mn-lt"/>
                <a:ea typeface="+mn-ea"/>
                <a:cs typeface="+mn-cs"/>
              </a:rPr>
              <a:t> tab.  To customize the Quick Access Toolbar, do the following:</a:t>
            </a:r>
          </a:p>
          <a:p>
            <a:pPr lvl="0"/>
            <a:r>
              <a:rPr lang="en-US" sz="1200" kern="1200" dirty="0" smtClean="0">
                <a:solidFill>
                  <a:schemeClr val="tx1"/>
                </a:solidFill>
                <a:effectLst/>
                <a:latin typeface="+mn-lt"/>
                <a:ea typeface="+mn-ea"/>
                <a:cs typeface="+mn-cs"/>
              </a:rPr>
              <a:t>Click the arrow next to the Quick Access Toolbar, and then under </a:t>
            </a:r>
            <a:r>
              <a:rPr lang="en-US" sz="1200" b="1" kern="1200" dirty="0" smtClean="0">
                <a:solidFill>
                  <a:schemeClr val="tx1"/>
                </a:solidFill>
                <a:effectLst/>
                <a:latin typeface="+mn-lt"/>
                <a:ea typeface="+mn-ea"/>
                <a:cs typeface="+mn-cs"/>
              </a:rPr>
              <a:t>Customize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Quick</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Access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Toolbar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Commands</a:t>
            </a:r>
            <a:r>
              <a:rPr lang="en-US" sz="1200" kern="1200" dirty="0" smtClean="0">
                <a:solidFill>
                  <a:schemeClr val="tx1"/>
                </a:solidFill>
                <a:effectLst/>
                <a:latin typeface="+mn-lt"/>
                <a:ea typeface="+mn-ea"/>
                <a:cs typeface="+mn-cs"/>
              </a:rPr>
              <a:t>.</a:t>
            </a:r>
          </a:p>
          <a:p>
            <a:pPr lvl="0"/>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PowerPoint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Options</a:t>
            </a:r>
            <a:r>
              <a:rPr lang="en-US" sz="1200" kern="1200" dirty="0" smtClean="0">
                <a:solidFill>
                  <a:schemeClr val="tx1"/>
                </a:solidFill>
                <a:effectLst/>
                <a:latin typeface="+mn-lt"/>
                <a:ea typeface="+mn-ea"/>
                <a:cs typeface="+mn-cs"/>
              </a:rPr>
              <a:t> dialog box, in the </a:t>
            </a:r>
            <a:r>
              <a:rPr lang="en-US" sz="1200" b="1" kern="1200" dirty="0" smtClean="0">
                <a:solidFill>
                  <a:schemeClr val="tx1"/>
                </a:solidFill>
                <a:effectLst/>
                <a:latin typeface="+mn-lt"/>
                <a:ea typeface="+mn-ea"/>
                <a:cs typeface="+mn-cs"/>
              </a:rPr>
              <a:t>Choose commands from </a:t>
            </a:r>
            <a:r>
              <a:rPr lang="en-US" sz="1200" kern="1200" dirty="0" smtClean="0">
                <a:solidFill>
                  <a:schemeClr val="tx1"/>
                </a:solidFill>
                <a:effectLst/>
                <a:latin typeface="+mn-lt"/>
                <a:ea typeface="+mn-ea"/>
                <a:cs typeface="+mn-cs"/>
              </a:rPr>
              <a:t>list, select </a:t>
            </a:r>
            <a:r>
              <a:rPr lang="en-US" sz="1200" b="1" kern="1200" dirty="0" smtClean="0">
                <a:solidFill>
                  <a:schemeClr val="tx1"/>
                </a:solidFill>
                <a:effectLst/>
                <a:latin typeface="+mn-lt"/>
                <a:ea typeface="+mn-ea"/>
                <a:cs typeface="+mn-cs"/>
              </a:rPr>
              <a:t>All Commands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 the list of commands, click </a:t>
            </a:r>
            <a:r>
              <a:rPr lang="en-US" sz="1200" b="1" kern="1200" dirty="0" smtClean="0">
                <a:solidFill>
                  <a:schemeClr val="tx1"/>
                </a:solidFill>
                <a:effectLst/>
                <a:latin typeface="+mn-lt"/>
                <a:ea typeface="+mn-ea"/>
                <a:cs typeface="+mn-cs"/>
              </a:rPr>
              <a:t>Combine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Shapes</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Add</a:t>
            </a:r>
            <a:r>
              <a:rPr lang="en-US" sz="1200" kern="1200" dirty="0" smtClean="0">
                <a:solidFill>
                  <a:schemeClr val="tx1"/>
                </a:solidFill>
                <a:effectLst/>
                <a:latin typeface="+mn-lt"/>
                <a:ea typeface="+mn-ea"/>
                <a:cs typeface="+mn-cs"/>
              </a:rPr>
              <a:t>.</a:t>
            </a:r>
            <a:endParaRPr lang="en-US" dirty="0" smtClean="0"/>
          </a:p>
          <a:p>
            <a:endParaRPr lang="en-US" dirty="0" smtClean="0"/>
          </a:p>
          <a:p>
            <a:endParaRPr lang="en-US" dirty="0" smtClean="0"/>
          </a:p>
          <a:p>
            <a:pPr marL="0" indent="0">
              <a:buFont typeface="+mj-lt"/>
              <a:buNone/>
            </a:pPr>
            <a:r>
              <a:rPr lang="en-US" baseline="0" dirty="0" smtClean="0"/>
              <a:t>To reproduce the shape effects on this slide, do the following:</a:t>
            </a:r>
          </a:p>
          <a:p>
            <a:pPr marL="22860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28600" indent="-228600">
              <a:buFont typeface="+mj-lt"/>
              <a:buAutoNum type="arabicPeriod"/>
            </a:pPr>
            <a:r>
              <a:rPr lang="en-US" baseline="0" dirty="0" smtClean="0"/>
              <a:t>Also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Shapes</a:t>
            </a:r>
            <a:r>
              <a:rPr lang="en-US" baseline="0" dirty="0" smtClean="0"/>
              <a:t>, and then under </a:t>
            </a:r>
            <a:r>
              <a:rPr lang="en-US" b="1" baseline="0" dirty="0" smtClean="0"/>
              <a:t>Rectangles</a:t>
            </a:r>
            <a:r>
              <a:rPr lang="en-US" baseline="0" dirty="0" smtClean="0"/>
              <a:t> click </a:t>
            </a:r>
            <a:r>
              <a:rPr lang="en-US" b="1" baseline="0" dirty="0" smtClean="0"/>
              <a:t>Rectangle</a:t>
            </a:r>
            <a:r>
              <a:rPr lang="en-US" baseline="0" dirty="0" smtClean="0"/>
              <a:t>.</a:t>
            </a:r>
          </a:p>
          <a:p>
            <a:pPr marL="228600" indent="-228600">
              <a:buFont typeface="+mj-lt"/>
              <a:buAutoNum type="arabicPeriod"/>
            </a:pPr>
            <a:r>
              <a:rPr lang="en-US" baseline="0" dirty="0" smtClean="0"/>
              <a:t>On the slide, drag to draw a rectangle.</a:t>
            </a:r>
          </a:p>
          <a:p>
            <a:pPr marL="228600" indent="-228600">
              <a:buFont typeface="+mj-lt"/>
              <a:buAutoNum type="arabicPeriod"/>
            </a:pPr>
            <a:r>
              <a:rPr lang="en-US" baseline="0" dirty="0" smtClean="0"/>
              <a:t>Select the rectangle. Under </a:t>
            </a:r>
            <a:r>
              <a:rPr lang="en-US" b="1" baseline="0" dirty="0" smtClean="0"/>
              <a:t>Drawing Tools</a:t>
            </a:r>
            <a:r>
              <a:rPr lang="en-US" baseline="0" dirty="0" smtClean="0"/>
              <a:t>, on the </a:t>
            </a:r>
            <a:r>
              <a:rPr lang="en-US" b="1" baseline="0" dirty="0" smtClean="0"/>
              <a:t>Format</a:t>
            </a:r>
            <a:r>
              <a:rPr lang="en-US" baseline="0" dirty="0" smtClean="0"/>
              <a:t> tab, in the </a:t>
            </a:r>
            <a:r>
              <a:rPr lang="en-US" b="1" baseline="0" dirty="0" smtClean="0"/>
              <a:t>Shape</a:t>
            </a:r>
            <a:r>
              <a:rPr lang="en-US" baseline="0" dirty="0" smtClean="0"/>
              <a:t> </a:t>
            </a:r>
            <a:r>
              <a:rPr lang="en-US" b="1" baseline="0" dirty="0" smtClean="0"/>
              <a:t>Styles</a:t>
            </a:r>
            <a:r>
              <a:rPr lang="en-US" baseline="0" dirty="0" smtClean="0"/>
              <a:t> group, click </a:t>
            </a:r>
            <a:r>
              <a:rPr lang="en-US" b="1" baseline="0" dirty="0" smtClean="0"/>
              <a:t>Shape Fill</a:t>
            </a:r>
            <a:r>
              <a:rPr lang="en-US" baseline="0" dirty="0" smtClean="0"/>
              <a:t>, point to </a:t>
            </a:r>
            <a:r>
              <a:rPr lang="en-US" b="1" baseline="0" dirty="0" smtClean="0"/>
              <a:t>Gradient</a:t>
            </a:r>
            <a:r>
              <a:rPr lang="en-US" baseline="0" dirty="0" smtClean="0"/>
              <a:t>, and then click </a:t>
            </a:r>
            <a:r>
              <a:rPr lang="en-US" b="1" baseline="0" dirty="0" smtClean="0"/>
              <a:t>More Gradients</a:t>
            </a:r>
            <a:r>
              <a:rPr lang="en-US" baseline="0" dirty="0" smtClean="0"/>
              <a:t>. In the </a:t>
            </a:r>
            <a:r>
              <a:rPr lang="en-US" b="1" baseline="0" dirty="0" smtClean="0"/>
              <a:t>Format Shape </a:t>
            </a:r>
            <a:r>
              <a:rPr lang="en-US" baseline="0" dirty="0" smtClean="0"/>
              <a:t>dialog box, click </a:t>
            </a:r>
            <a:r>
              <a:rPr lang="en-US" b="1" baseline="0" dirty="0" smtClean="0"/>
              <a:t>Fill</a:t>
            </a:r>
            <a:r>
              <a:rPr lang="en-US" baseline="0" dirty="0" smtClean="0"/>
              <a:t> in the left pane, in the </a:t>
            </a:r>
            <a:r>
              <a:rPr lang="en-US" b="1" baseline="0" dirty="0" smtClean="0"/>
              <a:t>Fill</a:t>
            </a:r>
            <a:r>
              <a:rPr lang="en-US" baseline="0" dirty="0" smtClean="0"/>
              <a:t> pane,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select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160°</a:t>
            </a:r>
            <a:r>
              <a:rPr lang="en-US" b="0" baseline="0" dirty="0" smtClean="0"/>
              <a:t>.</a:t>
            </a:r>
            <a:endParaRPr lang="en-US" b="1" baseline="0" dirty="0" smtClean="0"/>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gradient stop</a:t>
            </a:r>
            <a:r>
              <a:rPr lang="en-US" sz="1200" kern="1200" dirty="0" smtClean="0">
                <a:solidFill>
                  <a:schemeClr val="tx1"/>
                </a:solidFill>
                <a:effectLst/>
                <a:latin typeface="+mn-lt"/>
                <a:ea typeface="+mn-ea"/>
                <a:cs typeface="+mn-cs"/>
              </a:rPr>
              <a:t> or </a:t>
            </a:r>
            <a:r>
              <a:rPr lang="en-US" sz="1200" b="1" kern="1200" dirty="0" smtClean="0">
                <a:solidFill>
                  <a:schemeClr val="tx1"/>
                </a:solidFill>
                <a:effectLst/>
                <a:latin typeface="+mn-lt"/>
                <a:ea typeface="+mn-ea"/>
                <a:cs typeface="+mn-cs"/>
              </a:rPr>
              <a:t>Remove gradient stop</a:t>
            </a:r>
            <a:r>
              <a:rPr lang="en-US" sz="1200" kern="1200" dirty="0" smtClean="0">
                <a:solidFill>
                  <a:schemeClr val="tx1"/>
                </a:solidFill>
                <a:effectLst/>
                <a:latin typeface="+mn-lt"/>
                <a:ea typeface="+mn-ea"/>
                <a:cs typeface="+mn-cs"/>
              </a:rPr>
              <a:t> until four stops appear in the slider.</a:t>
            </a:r>
            <a:endParaRPr lang="en-US" baseline="0" dirty="0" smtClean="0"/>
          </a:p>
          <a:p>
            <a:pPr marL="228600" indent="-228600">
              <a:buFont typeface="+mj-lt"/>
              <a:buAutoNum type="arabicPeriod"/>
            </a:pPr>
            <a:r>
              <a:rPr lang="en-US" baseline="0" dirty="0" smtClean="0"/>
              <a:t>Also under </a:t>
            </a:r>
            <a:r>
              <a:rPr lang="en-US" b="1" baseline="0" dirty="0" smtClean="0"/>
              <a:t>Gradient stops</a:t>
            </a:r>
            <a:r>
              <a:rPr lang="en-US" baseline="0" dirty="0" smtClean="0"/>
              <a:t>, customize the gradient stops as follows:</a:t>
            </a:r>
          </a:p>
          <a:p>
            <a:pPr marL="685800" lvl="1" indent="-228600">
              <a:buFont typeface="Arial" pitchFamily="34" charset="0"/>
              <a:buChar char="•"/>
            </a:pPr>
            <a:r>
              <a:rPr lang="en-US" baseline="0" dirty="0" smtClean="0"/>
              <a:t>Select the first stop in the slider, and then do the following:</a:t>
            </a:r>
          </a:p>
          <a:p>
            <a:pPr marL="1143000" lvl="2" indent="-228600">
              <a:buFont typeface="Arial" pitchFamily="34" charset="0"/>
              <a:buChar char="•"/>
            </a:pPr>
            <a:r>
              <a:rPr lang="en-US" baseline="0" dirty="0" smtClean="0"/>
              <a:t>In the </a:t>
            </a:r>
            <a:r>
              <a:rPr lang="en-US" b="1" baseline="0" dirty="0" smtClean="0"/>
              <a:t>Position</a:t>
            </a:r>
            <a:r>
              <a:rPr lang="en-US" baseline="0" dirty="0" smtClean="0"/>
              <a:t> box, enter </a:t>
            </a:r>
            <a:r>
              <a:rPr lang="en-US" b="1" baseline="0" dirty="0" smtClean="0"/>
              <a:t>0%</a:t>
            </a:r>
            <a:r>
              <a:rPr lang="en-US" baseline="0" dirty="0" smtClean="0"/>
              <a:t>.</a:t>
            </a:r>
          </a:p>
          <a:p>
            <a:pPr marL="1143000" lvl="2" indent="-228600">
              <a:buFont typeface="Arial" pitchFamily="34" charset="0"/>
              <a:buChar char="•"/>
            </a:pPr>
            <a:r>
              <a:rPr lang="en-US" baseline="0" dirty="0" smtClean="0"/>
              <a:t>Click the button next to </a:t>
            </a:r>
            <a:r>
              <a:rPr lang="en-US" b="1" baseline="0" dirty="0" smtClean="0"/>
              <a:t>Color</a:t>
            </a:r>
            <a:r>
              <a:rPr lang="en-US" baseline="0" dirty="0" smtClean="0"/>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200</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149</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79%</a:t>
            </a:r>
            <a:r>
              <a:rPr lang="en-US" sz="1200" kern="1200" baseline="0" dirty="0" smtClean="0">
                <a:solidFill>
                  <a:schemeClr val="tx1"/>
                </a:solidFill>
                <a:effectLst/>
                <a:latin typeface="+mn-lt"/>
                <a:ea typeface="+mn-ea"/>
                <a:cs typeface="+mn-cs"/>
              </a:rPr>
              <a:t>.</a:t>
            </a:r>
            <a:endParaRPr lang="en-US" baseline="0" dirty="0" smtClean="0"/>
          </a:p>
          <a:p>
            <a:pPr marL="685800" lvl="1" indent="-228600">
              <a:buFont typeface="Arial" pitchFamily="34" charset="0"/>
              <a:buChar char="•"/>
            </a:pPr>
            <a:r>
              <a:rPr lang="en-US" baseline="0" dirty="0" smtClean="0"/>
              <a:t>Select the next stop in the slider, and then do the following:</a:t>
            </a:r>
          </a:p>
          <a:p>
            <a:pPr marL="1143000" lvl="2" indent="-228600">
              <a:buFont typeface="Arial" pitchFamily="34" charset="0"/>
              <a:buChar char="•"/>
            </a:pPr>
            <a:r>
              <a:rPr lang="en-US" baseline="0" dirty="0" smtClean="0"/>
              <a:t>In the </a:t>
            </a:r>
            <a:r>
              <a:rPr lang="en-US" b="1" baseline="0" dirty="0" smtClean="0"/>
              <a:t>Position</a:t>
            </a:r>
            <a:r>
              <a:rPr lang="en-US" baseline="0" dirty="0" smtClean="0"/>
              <a:t> box, enter </a:t>
            </a:r>
            <a:r>
              <a:rPr lang="en-US" b="1" baseline="0" dirty="0" smtClean="0"/>
              <a:t>29%</a:t>
            </a:r>
            <a:r>
              <a:rPr lang="en-US" baseline="0" dirty="0" smtClean="0"/>
              <a:t>.</a:t>
            </a:r>
          </a:p>
          <a:p>
            <a:pPr marL="1143000" lvl="2" indent="-228600">
              <a:buFont typeface="Arial" pitchFamily="34" charset="0"/>
              <a:buChar char="•"/>
            </a:pPr>
            <a:r>
              <a:rPr lang="en-US" baseline="0" dirty="0" smtClean="0"/>
              <a:t>Click the button next to </a:t>
            </a:r>
            <a:r>
              <a:rPr lang="en-US" b="1" baseline="0" dirty="0" smtClean="0"/>
              <a:t>Color</a:t>
            </a:r>
            <a:r>
              <a:rPr lang="en-US" baseline="0" dirty="0" smtClean="0"/>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124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93</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30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84%</a:t>
            </a:r>
            <a:r>
              <a:rPr lang="en-US" sz="1200" kern="1200" baseline="0" dirty="0" smtClean="0">
                <a:solidFill>
                  <a:schemeClr val="tx1"/>
                </a:solidFill>
                <a:effectLst/>
                <a:latin typeface="+mn-lt"/>
                <a:ea typeface="+mn-ea"/>
                <a:cs typeface="+mn-cs"/>
              </a:rPr>
              <a:t>.</a:t>
            </a:r>
            <a:endParaRPr lang="en-US" baseline="0" dirty="0" smtClean="0"/>
          </a:p>
          <a:p>
            <a:pPr marL="685800" lvl="1" indent="-228600">
              <a:buFont typeface="Arial" pitchFamily="34" charset="0"/>
              <a:buChar char="•"/>
            </a:pPr>
            <a:r>
              <a:rPr lang="en-US" baseline="0" dirty="0" smtClean="0"/>
              <a:t>Select the next stop in the slider, and then do the following:</a:t>
            </a:r>
          </a:p>
          <a:p>
            <a:pPr marL="1143000" lvl="2" indent="-228600">
              <a:buFont typeface="Arial" pitchFamily="34" charset="0"/>
              <a:buChar char="•"/>
            </a:pPr>
            <a:r>
              <a:rPr lang="en-US" baseline="0" dirty="0" smtClean="0"/>
              <a:t>In the </a:t>
            </a:r>
            <a:r>
              <a:rPr lang="en-US" b="1" baseline="0" dirty="0" smtClean="0"/>
              <a:t>Position</a:t>
            </a:r>
            <a:r>
              <a:rPr lang="en-US" baseline="0" dirty="0" smtClean="0"/>
              <a:t> box, enter </a:t>
            </a:r>
            <a:r>
              <a:rPr lang="en-US" b="1" baseline="0" dirty="0" smtClean="0"/>
              <a:t>68%</a:t>
            </a:r>
            <a:r>
              <a:rPr lang="en-US" baseline="0" dirty="0" smtClean="0"/>
              <a:t>.</a:t>
            </a:r>
          </a:p>
          <a:p>
            <a:pPr marL="1143000" lvl="2" indent="-228600">
              <a:buFont typeface="Arial" pitchFamily="34" charset="0"/>
              <a:buChar char="•"/>
            </a:pPr>
            <a:r>
              <a:rPr lang="en-US" baseline="0" dirty="0" smtClean="0"/>
              <a:t>Click the button next to </a:t>
            </a:r>
            <a:r>
              <a:rPr lang="en-US" b="1" baseline="0" dirty="0" smtClean="0"/>
              <a:t>Color</a:t>
            </a:r>
            <a:r>
              <a:rPr lang="en-US" baseline="0" dirty="0" smtClean="0"/>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131</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104</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7</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74%</a:t>
            </a:r>
            <a:r>
              <a:rPr lang="en-US" sz="1200" kern="1200" baseline="0" dirty="0" smtClean="0">
                <a:solidFill>
                  <a:schemeClr val="tx1"/>
                </a:solidFill>
                <a:effectLst/>
                <a:latin typeface="+mn-lt"/>
                <a:ea typeface="+mn-ea"/>
                <a:cs typeface="+mn-cs"/>
              </a:rPr>
              <a:t>.</a:t>
            </a:r>
          </a:p>
          <a:p>
            <a:pPr marL="685800" lvl="1" indent="-228600">
              <a:buFont typeface="Arial" pitchFamily="34" charset="0"/>
              <a:buChar char="•"/>
            </a:pPr>
            <a:r>
              <a:rPr lang="en-US" baseline="0" dirty="0" smtClean="0"/>
              <a:t>Select the last stop in the slider, and then do the following:</a:t>
            </a:r>
          </a:p>
          <a:p>
            <a:pPr marL="1143000" lvl="2" indent="-228600">
              <a:buFont typeface="Arial" pitchFamily="34" charset="0"/>
              <a:buChar char="•"/>
            </a:pPr>
            <a:r>
              <a:rPr lang="en-US" baseline="0" dirty="0" smtClean="0"/>
              <a:t>In the </a:t>
            </a:r>
            <a:r>
              <a:rPr lang="en-US" b="1" baseline="0" dirty="0" smtClean="0"/>
              <a:t>Position</a:t>
            </a:r>
            <a:r>
              <a:rPr lang="en-US" baseline="0" dirty="0" smtClean="0"/>
              <a:t> box, enter </a:t>
            </a:r>
            <a:r>
              <a:rPr lang="en-US" b="1" baseline="0" dirty="0" smtClean="0"/>
              <a:t>100%</a:t>
            </a:r>
            <a:r>
              <a:rPr lang="en-US" baseline="0" dirty="0" smtClean="0"/>
              <a:t>.</a:t>
            </a:r>
          </a:p>
          <a:p>
            <a:pPr marL="1143000" lvl="2" indent="-228600">
              <a:buFont typeface="Arial" pitchFamily="34" charset="0"/>
              <a:buChar char="•"/>
            </a:pPr>
            <a:r>
              <a:rPr lang="en-US" baseline="0" dirty="0" smtClean="0"/>
              <a:t>Click the button next to </a:t>
            </a:r>
            <a:r>
              <a:rPr lang="en-US" b="1" baseline="0" dirty="0" smtClean="0"/>
              <a:t>Color</a:t>
            </a:r>
            <a:r>
              <a:rPr lang="en-US" baseline="0" dirty="0" smtClean="0"/>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98</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61</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40</a:t>
            </a:r>
            <a:r>
              <a:rPr lang="en-US" sz="1200" kern="1200" dirty="0" smtClean="0">
                <a:solidFill>
                  <a:schemeClr val="tx1"/>
                </a:solidFill>
                <a:effectLst/>
                <a:latin typeface="+mn-lt"/>
                <a:ea typeface="+mn-ea"/>
                <a:cs typeface="+mn-cs"/>
              </a:rPr>
              <a:t>.</a:t>
            </a:r>
          </a:p>
          <a:p>
            <a:pPr marL="1143000" lvl="2" indent="-228600">
              <a:buFont typeface="Arial" pitchFamily="34" charset="0"/>
              <a:buChar char="•"/>
            </a:pPr>
            <a:r>
              <a:rPr lang="en-US" sz="120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51%</a:t>
            </a:r>
            <a:r>
              <a:rPr lang="en-US" sz="1200" kern="1200" baseline="0" dirty="0" smtClean="0">
                <a:solidFill>
                  <a:schemeClr val="tx1"/>
                </a:solidFill>
                <a:effectLst/>
                <a:latin typeface="+mn-lt"/>
                <a:ea typeface="+mn-ea"/>
                <a:cs typeface="+mn-cs"/>
              </a:rPr>
              <a:t>.</a:t>
            </a:r>
          </a:p>
          <a:p>
            <a:pPr marL="228600" lvl="0" indent="-228600">
              <a:buFont typeface="+mj-lt"/>
              <a:buAutoNum type="arabicPeriod"/>
            </a:pPr>
            <a:r>
              <a:rPr lang="en-US" kern="1200" baseline="0" dirty="0" smtClean="0">
                <a:solidFill>
                  <a:schemeClr val="tx1"/>
                </a:solidFill>
                <a:effectLst/>
                <a:latin typeface="+mn-lt"/>
                <a:ea typeface="+mn-ea"/>
                <a:cs typeface="+mn-cs"/>
              </a:rPr>
              <a:t>Also in the </a:t>
            </a:r>
            <a:r>
              <a:rPr lang="en-US" b="1" kern="1200" baseline="0" dirty="0" smtClean="0">
                <a:solidFill>
                  <a:schemeClr val="tx1"/>
                </a:solidFill>
                <a:effectLst/>
                <a:latin typeface="+mn-lt"/>
                <a:ea typeface="+mn-ea"/>
                <a:cs typeface="+mn-cs"/>
              </a:rPr>
              <a:t>Format</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Shape</a:t>
            </a:r>
            <a:r>
              <a:rPr lang="en-US" kern="1200" baseline="0" dirty="0" smtClean="0">
                <a:solidFill>
                  <a:schemeClr val="tx1"/>
                </a:solidFill>
                <a:effectLst/>
                <a:latin typeface="+mn-lt"/>
                <a:ea typeface="+mn-ea"/>
                <a:cs typeface="+mn-cs"/>
              </a:rPr>
              <a:t> dialog box, click </a:t>
            </a:r>
            <a:r>
              <a:rPr lang="en-US" b="1" kern="1200" baseline="0" dirty="0" smtClean="0">
                <a:solidFill>
                  <a:schemeClr val="tx1"/>
                </a:solidFill>
                <a:effectLst/>
                <a:latin typeface="+mn-lt"/>
                <a:ea typeface="+mn-ea"/>
                <a:cs typeface="+mn-cs"/>
              </a:rPr>
              <a:t>Line</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Color</a:t>
            </a:r>
            <a:r>
              <a:rPr lang="en-US" kern="1200" baseline="0" dirty="0" smtClean="0">
                <a:solidFill>
                  <a:schemeClr val="tx1"/>
                </a:solidFill>
                <a:effectLst/>
                <a:latin typeface="+mn-lt"/>
                <a:ea typeface="+mn-ea"/>
                <a:cs typeface="+mn-cs"/>
              </a:rPr>
              <a:t> in the left pane, in the </a:t>
            </a:r>
            <a:r>
              <a:rPr lang="en-US" b="1" kern="1200" baseline="0" dirty="0" smtClean="0">
                <a:solidFill>
                  <a:schemeClr val="tx1"/>
                </a:solidFill>
                <a:effectLst/>
                <a:latin typeface="+mn-lt"/>
                <a:ea typeface="+mn-ea"/>
                <a:cs typeface="+mn-cs"/>
              </a:rPr>
              <a:t>Line</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Color</a:t>
            </a:r>
            <a:r>
              <a:rPr lang="en-US" kern="1200" baseline="0" dirty="0" smtClean="0">
                <a:solidFill>
                  <a:schemeClr val="tx1"/>
                </a:solidFill>
                <a:effectLst/>
                <a:latin typeface="+mn-lt"/>
                <a:ea typeface="+mn-ea"/>
                <a:cs typeface="+mn-cs"/>
              </a:rPr>
              <a:t> pane, select </a:t>
            </a:r>
            <a:r>
              <a:rPr lang="en-US" b="1" kern="1200" baseline="0" dirty="0" smtClean="0">
                <a:solidFill>
                  <a:schemeClr val="tx1"/>
                </a:solidFill>
                <a:effectLst/>
                <a:latin typeface="+mn-lt"/>
                <a:ea typeface="+mn-ea"/>
                <a:cs typeface="+mn-cs"/>
              </a:rPr>
              <a:t>No</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line</a:t>
            </a:r>
            <a:r>
              <a:rPr lang="en-US" kern="1200" baseline="0" dirty="0" smtClean="0">
                <a:solidFill>
                  <a:schemeClr val="tx1"/>
                </a:solidFill>
                <a:effectLst/>
                <a:latin typeface="+mn-lt"/>
                <a:ea typeface="+mn-ea"/>
                <a:cs typeface="+mn-cs"/>
              </a:rPr>
              <a:t>.</a:t>
            </a:r>
          </a:p>
          <a:p>
            <a:pPr marL="228600" lvl="0" indent="-228600">
              <a:buFont typeface="+mj-lt"/>
              <a:buAutoNum type="arabicPeriod"/>
            </a:pPr>
            <a:r>
              <a:rPr lang="en-US" kern="1200" baseline="0" dirty="0" smtClean="0">
                <a:solidFill>
                  <a:schemeClr val="tx1"/>
                </a:solidFill>
                <a:effectLst/>
                <a:latin typeface="+mn-lt"/>
                <a:ea typeface="+mn-ea"/>
                <a:cs typeface="+mn-cs"/>
              </a:rPr>
              <a:t>Also in the </a:t>
            </a:r>
            <a:r>
              <a:rPr lang="en-US" b="1" kern="1200" baseline="0" dirty="0" smtClean="0">
                <a:solidFill>
                  <a:schemeClr val="tx1"/>
                </a:solidFill>
                <a:effectLst/>
                <a:latin typeface="+mn-lt"/>
                <a:ea typeface="+mn-ea"/>
                <a:cs typeface="+mn-cs"/>
              </a:rPr>
              <a:t>Format</a:t>
            </a:r>
            <a:r>
              <a:rPr lang="en-US" kern="1200" baseline="0" dirty="0" smtClean="0">
                <a:solidFill>
                  <a:schemeClr val="tx1"/>
                </a:solidFill>
                <a:effectLst/>
                <a:latin typeface="+mn-lt"/>
                <a:ea typeface="+mn-ea"/>
                <a:cs typeface="+mn-cs"/>
              </a:rPr>
              <a:t> </a:t>
            </a:r>
            <a:r>
              <a:rPr lang="en-US" b="1" kern="1200" baseline="0" dirty="0" smtClean="0">
                <a:solidFill>
                  <a:schemeClr val="tx1"/>
                </a:solidFill>
                <a:effectLst/>
                <a:latin typeface="+mn-lt"/>
                <a:ea typeface="+mn-ea"/>
                <a:cs typeface="+mn-cs"/>
              </a:rPr>
              <a:t>Shape</a:t>
            </a:r>
            <a:r>
              <a:rPr lang="en-US" kern="1200" baseline="0" dirty="0" smtClean="0">
                <a:solidFill>
                  <a:schemeClr val="tx1"/>
                </a:solidFill>
                <a:effectLst/>
                <a:latin typeface="+mn-lt"/>
                <a:ea typeface="+mn-ea"/>
                <a:cs typeface="+mn-cs"/>
              </a:rPr>
              <a:t> dialog box, click </a:t>
            </a:r>
            <a:r>
              <a:rPr lang="en-US" b="1" kern="1200" baseline="0" dirty="0" smtClean="0">
                <a:solidFill>
                  <a:schemeClr val="tx1"/>
                </a:solidFill>
                <a:effectLst/>
                <a:latin typeface="+mn-lt"/>
                <a:ea typeface="+mn-ea"/>
                <a:cs typeface="+mn-cs"/>
              </a:rPr>
              <a:t>Glow and Soft Edges </a:t>
            </a:r>
            <a:r>
              <a:rPr lang="en-US" kern="1200" baseline="0" dirty="0" smtClean="0">
                <a:solidFill>
                  <a:schemeClr val="tx1"/>
                </a:solidFill>
                <a:effectLst/>
                <a:latin typeface="+mn-lt"/>
                <a:ea typeface="+mn-ea"/>
                <a:cs typeface="+mn-cs"/>
              </a:rPr>
              <a:t>in the left pane, in the </a:t>
            </a:r>
            <a:r>
              <a:rPr lang="en-US" b="1" kern="1200" baseline="0" dirty="0" smtClean="0">
                <a:solidFill>
                  <a:schemeClr val="tx1"/>
                </a:solidFill>
                <a:effectLst/>
                <a:latin typeface="+mn-lt"/>
                <a:ea typeface="+mn-ea"/>
                <a:cs typeface="+mn-cs"/>
              </a:rPr>
              <a:t>Glow and Soft Edges </a:t>
            </a:r>
            <a:r>
              <a:rPr lang="en-US" kern="1200" baseline="0" dirty="0" smtClean="0">
                <a:solidFill>
                  <a:schemeClr val="tx1"/>
                </a:solidFill>
                <a:effectLst/>
                <a:latin typeface="+mn-lt"/>
                <a:ea typeface="+mn-ea"/>
                <a:cs typeface="+mn-cs"/>
              </a:rPr>
              <a:t>pane, under </a:t>
            </a:r>
            <a:r>
              <a:rPr lang="en-US" b="1" kern="1200" baseline="0" dirty="0" smtClean="0">
                <a:solidFill>
                  <a:schemeClr val="tx1"/>
                </a:solidFill>
                <a:effectLst/>
                <a:latin typeface="+mn-lt"/>
                <a:ea typeface="+mn-ea"/>
                <a:cs typeface="+mn-cs"/>
              </a:rPr>
              <a:t>Soft Edges</a:t>
            </a:r>
            <a:r>
              <a:rPr lang="en-US" kern="1200" baseline="0" dirty="0" smtClean="0">
                <a:solidFill>
                  <a:schemeClr val="tx1"/>
                </a:solidFill>
                <a:effectLst/>
                <a:latin typeface="+mn-lt"/>
                <a:ea typeface="+mn-ea"/>
                <a:cs typeface="+mn-cs"/>
              </a:rPr>
              <a:t>, in the </a:t>
            </a:r>
            <a:r>
              <a:rPr lang="en-US" b="1" kern="1200" baseline="0" dirty="0" smtClean="0">
                <a:solidFill>
                  <a:schemeClr val="tx1"/>
                </a:solidFill>
                <a:effectLst/>
                <a:latin typeface="+mn-lt"/>
                <a:ea typeface="+mn-ea"/>
                <a:cs typeface="+mn-cs"/>
              </a:rPr>
              <a:t>Size</a:t>
            </a:r>
            <a:r>
              <a:rPr lang="en-US" kern="1200" baseline="0" dirty="0" smtClean="0">
                <a:solidFill>
                  <a:schemeClr val="tx1"/>
                </a:solidFill>
                <a:effectLst/>
                <a:latin typeface="+mn-lt"/>
                <a:ea typeface="+mn-ea"/>
                <a:cs typeface="+mn-cs"/>
              </a:rPr>
              <a:t> box, </a:t>
            </a:r>
            <a:r>
              <a:rPr lang="en-US" b="1" kern="1200" baseline="0" dirty="0" smtClean="0">
                <a:solidFill>
                  <a:schemeClr val="tx1"/>
                </a:solidFill>
                <a:effectLst/>
                <a:latin typeface="+mn-lt"/>
                <a:ea typeface="+mn-ea"/>
                <a:cs typeface="+mn-cs"/>
              </a:rPr>
              <a:t>enter 5 pt</a:t>
            </a:r>
            <a:r>
              <a:rPr lang="en-US" kern="1200" baseline="0" dirty="0" smtClean="0">
                <a:solidFill>
                  <a:schemeClr val="tx1"/>
                </a:solidFill>
                <a:effectLst/>
                <a:latin typeface="+mn-lt"/>
                <a:ea typeface="+mn-ea"/>
                <a:cs typeface="+mn-cs"/>
              </a:rPr>
              <a:t>.</a:t>
            </a:r>
          </a:p>
          <a:p>
            <a:pPr marL="228600" lvl="0" indent="-228600">
              <a:buFont typeface="+mj-lt"/>
              <a:buAutoNum type="arabicPeriod"/>
            </a:pPr>
            <a:r>
              <a:rPr lang="en-US" kern="1200" baseline="0" dirty="0" smtClean="0">
                <a:solidFill>
                  <a:schemeClr val="tx1"/>
                </a:solidFill>
                <a:effectLst/>
                <a:latin typeface="+mn-lt"/>
                <a:ea typeface="+mn-ea"/>
                <a:cs typeface="+mn-cs"/>
              </a:rPr>
              <a:t>Also in the </a:t>
            </a:r>
            <a:r>
              <a:rPr lang="en-US" b="1" kern="1200" baseline="0" dirty="0" smtClean="0">
                <a:solidFill>
                  <a:schemeClr val="tx1"/>
                </a:solidFill>
                <a:effectLst/>
                <a:latin typeface="+mn-lt"/>
                <a:ea typeface="+mn-ea"/>
                <a:cs typeface="+mn-cs"/>
              </a:rPr>
              <a:t>Format Shape </a:t>
            </a:r>
            <a:r>
              <a:rPr lang="en-US" kern="1200" baseline="0" dirty="0" smtClean="0">
                <a:solidFill>
                  <a:schemeClr val="tx1"/>
                </a:solidFill>
                <a:effectLst/>
                <a:latin typeface="+mn-lt"/>
                <a:ea typeface="+mn-ea"/>
                <a:cs typeface="+mn-cs"/>
              </a:rPr>
              <a:t>dialog box, click </a:t>
            </a:r>
            <a:r>
              <a:rPr lang="en-US" b="1" kern="1200" baseline="0" dirty="0" smtClean="0">
                <a:solidFill>
                  <a:schemeClr val="tx1"/>
                </a:solidFill>
                <a:effectLst/>
                <a:latin typeface="+mn-lt"/>
                <a:ea typeface="+mn-ea"/>
                <a:cs typeface="+mn-cs"/>
              </a:rPr>
              <a:t>Size</a:t>
            </a:r>
            <a:r>
              <a:rPr lang="en-US" kern="1200" baseline="0" dirty="0" smtClean="0">
                <a:solidFill>
                  <a:schemeClr val="tx1"/>
                </a:solidFill>
                <a:effectLst/>
                <a:latin typeface="+mn-lt"/>
                <a:ea typeface="+mn-ea"/>
                <a:cs typeface="+mn-cs"/>
              </a:rPr>
              <a:t> in the left pane, in the </a:t>
            </a:r>
            <a:r>
              <a:rPr lang="en-US" b="1" kern="1200" baseline="0" dirty="0" smtClean="0">
                <a:solidFill>
                  <a:schemeClr val="tx1"/>
                </a:solidFill>
                <a:effectLst/>
                <a:latin typeface="+mn-lt"/>
                <a:ea typeface="+mn-ea"/>
                <a:cs typeface="+mn-cs"/>
              </a:rPr>
              <a:t>Size</a:t>
            </a:r>
            <a:r>
              <a:rPr lang="en-US" kern="1200" baseline="0" dirty="0" smtClean="0">
                <a:solidFill>
                  <a:schemeClr val="tx1"/>
                </a:solidFill>
                <a:effectLst/>
                <a:latin typeface="+mn-lt"/>
                <a:ea typeface="+mn-ea"/>
                <a:cs typeface="+mn-cs"/>
              </a:rPr>
              <a:t> pane, enter </a:t>
            </a:r>
            <a:r>
              <a:rPr lang="en-US" b="1" kern="1200" baseline="0" dirty="0" smtClean="0">
                <a:solidFill>
                  <a:schemeClr val="tx1"/>
                </a:solidFill>
                <a:effectLst/>
                <a:latin typeface="+mn-lt"/>
                <a:ea typeface="+mn-ea"/>
                <a:cs typeface="+mn-cs"/>
              </a:rPr>
              <a:t>1.83” </a:t>
            </a:r>
            <a:r>
              <a:rPr lang="en-US" kern="1200" baseline="0" dirty="0" smtClean="0">
                <a:solidFill>
                  <a:schemeClr val="tx1"/>
                </a:solidFill>
                <a:effectLst/>
                <a:latin typeface="+mn-lt"/>
                <a:ea typeface="+mn-ea"/>
                <a:cs typeface="+mn-cs"/>
              </a:rPr>
              <a:t>in the </a:t>
            </a:r>
            <a:r>
              <a:rPr lang="en-US" b="1" kern="1200" baseline="0" dirty="0" smtClean="0">
                <a:solidFill>
                  <a:schemeClr val="tx1"/>
                </a:solidFill>
                <a:effectLst/>
                <a:latin typeface="+mn-lt"/>
                <a:ea typeface="+mn-ea"/>
                <a:cs typeface="+mn-cs"/>
              </a:rPr>
              <a:t>Height</a:t>
            </a:r>
            <a:r>
              <a:rPr lang="en-US" kern="1200" baseline="0" dirty="0" smtClean="0">
                <a:solidFill>
                  <a:schemeClr val="tx1"/>
                </a:solidFill>
                <a:effectLst/>
                <a:latin typeface="+mn-lt"/>
                <a:ea typeface="+mn-ea"/>
                <a:cs typeface="+mn-cs"/>
              </a:rPr>
              <a:t> box and </a:t>
            </a:r>
            <a:r>
              <a:rPr lang="en-US" b="1" kern="1200" baseline="0" dirty="0" smtClean="0">
                <a:solidFill>
                  <a:schemeClr val="tx1"/>
                </a:solidFill>
                <a:effectLst/>
                <a:latin typeface="+mn-lt"/>
                <a:ea typeface="+mn-ea"/>
                <a:cs typeface="+mn-cs"/>
              </a:rPr>
              <a:t>10.33”</a:t>
            </a:r>
            <a:r>
              <a:rPr lang="en-US" kern="1200" baseline="0" dirty="0" smtClean="0">
                <a:solidFill>
                  <a:schemeClr val="tx1"/>
                </a:solidFill>
                <a:effectLst/>
                <a:latin typeface="+mn-lt"/>
                <a:ea typeface="+mn-ea"/>
                <a:cs typeface="+mn-cs"/>
              </a:rPr>
              <a:t> in the </a:t>
            </a:r>
            <a:r>
              <a:rPr lang="en-US" b="1" kern="1200" baseline="0" dirty="0" smtClean="0">
                <a:solidFill>
                  <a:schemeClr val="tx1"/>
                </a:solidFill>
                <a:effectLst/>
                <a:latin typeface="+mn-lt"/>
                <a:ea typeface="+mn-ea"/>
                <a:cs typeface="+mn-cs"/>
              </a:rPr>
              <a:t>Width</a:t>
            </a:r>
            <a:r>
              <a:rPr lang="en-US" kern="1200" baseline="0" dirty="0" smtClean="0">
                <a:solidFill>
                  <a:schemeClr val="tx1"/>
                </a:solidFill>
                <a:effectLst/>
                <a:latin typeface="+mn-lt"/>
                <a:ea typeface="+mn-ea"/>
                <a:cs typeface="+mn-cs"/>
              </a:rPr>
              <a:t> box.</a:t>
            </a:r>
            <a:endParaRPr lang="en-US" baseline="0" dirty="0" smtClean="0"/>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Drawing</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Arrange</a:t>
            </a:r>
            <a:r>
              <a:rPr lang="en-US" sz="1200" kern="1200" dirty="0" smtClean="0">
                <a:solidFill>
                  <a:schemeClr val="tx1"/>
                </a:solidFill>
                <a:effectLst/>
                <a:latin typeface="+mn-lt"/>
                <a:ea typeface="+mn-ea"/>
                <a:cs typeface="+mn-cs"/>
              </a:rPr>
              <a:t>, point to </a:t>
            </a:r>
            <a:r>
              <a:rPr lang="en-US" sz="1200" b="1" kern="1200" dirty="0" smtClean="0">
                <a:solidFill>
                  <a:schemeClr val="tx1"/>
                </a:solidFill>
                <a:effectLst/>
                <a:latin typeface="+mn-lt"/>
                <a:ea typeface="+mn-ea"/>
                <a:cs typeface="+mn-cs"/>
              </a:rPr>
              <a:t>Align</a:t>
            </a:r>
            <a:r>
              <a:rPr lang="en-US" sz="1200" kern="1200" dirty="0" smtClean="0">
                <a:solidFill>
                  <a:schemeClr val="tx1"/>
                </a:solidFill>
                <a:effectLst/>
                <a:latin typeface="+mn-lt"/>
                <a:ea typeface="+mn-ea"/>
                <a:cs typeface="+mn-cs"/>
              </a:rPr>
              <a:t>, and then do the following:</a:t>
            </a:r>
          </a:p>
          <a:p>
            <a:pPr marL="685800" lvl="1" indent="-228600">
              <a:buFont typeface="Arial" pitchFamily="34" charset="0"/>
              <a:buChar char="•"/>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Align to Slide</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Align Center</a:t>
            </a:r>
            <a:r>
              <a:rPr lang="en-US" sz="1200" kern="1200" dirty="0" smtClean="0">
                <a:solidFill>
                  <a:schemeClr val="tx1"/>
                </a:solidFill>
                <a:effectLst/>
                <a:latin typeface="+mn-lt"/>
                <a:ea typeface="+mn-ea"/>
                <a:cs typeface="+mn-cs"/>
              </a:rPr>
              <a:t>.</a:t>
            </a:r>
          </a:p>
          <a:p>
            <a:pPr marL="0" indent="0">
              <a:buFont typeface="+mj-lt"/>
              <a:buNone/>
            </a:pPr>
            <a:endParaRPr lang="en-US" sz="1200" kern="1200" dirty="0" smtClean="0">
              <a:solidFill>
                <a:schemeClr val="tx1"/>
              </a:solidFill>
              <a:effectLst/>
              <a:latin typeface="+mn-lt"/>
              <a:ea typeface="+mn-ea"/>
              <a:cs typeface="+mn-cs"/>
            </a:endParaRPr>
          </a:p>
          <a:p>
            <a:pPr marL="0" indent="0">
              <a:buFont typeface="+mj-lt"/>
              <a:buNone/>
            </a:pPr>
            <a:r>
              <a:rPr lang="en-US" sz="1200" kern="1200" dirty="0" smtClean="0">
                <a:solidFill>
                  <a:schemeClr val="tx1"/>
                </a:solidFill>
                <a:effectLst/>
                <a:latin typeface="+mn-lt"/>
                <a:ea typeface="+mn-ea"/>
                <a:cs typeface="+mn-cs"/>
              </a:rPr>
              <a:t>To reproduce</a:t>
            </a:r>
            <a:r>
              <a:rPr lang="en-US" sz="1200" kern="1200" baseline="0" dirty="0" smtClean="0">
                <a:solidFill>
                  <a:schemeClr val="tx1"/>
                </a:solidFill>
                <a:effectLst/>
                <a:latin typeface="+mn-lt"/>
                <a:ea typeface="+mn-ea"/>
                <a:cs typeface="+mn-cs"/>
              </a:rPr>
              <a:t> the clip art effects on this slide, do the following:</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Insert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Images</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Clip Art</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Clip Art</a:t>
            </a:r>
            <a:r>
              <a:rPr lang="en-US" sz="1200" kern="1200" dirty="0" smtClean="0">
                <a:solidFill>
                  <a:schemeClr val="tx1"/>
                </a:solidFill>
                <a:effectLst/>
                <a:latin typeface="+mn-lt"/>
                <a:ea typeface="+mn-ea"/>
                <a:cs typeface="+mn-cs"/>
              </a:rPr>
              <a:t> pane, in the </a:t>
            </a:r>
            <a:r>
              <a:rPr lang="en-US" sz="1200" b="1" kern="1200" dirty="0" smtClean="0">
                <a:solidFill>
                  <a:schemeClr val="tx1"/>
                </a:solidFill>
                <a:effectLst/>
                <a:latin typeface="+mn-lt"/>
                <a:ea typeface="+mn-ea"/>
                <a:cs typeface="+mn-cs"/>
              </a:rPr>
              <a:t>Search for</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00437948</a:t>
            </a:r>
            <a:r>
              <a:rPr lang="en-US" sz="1200" kern="1200" dirty="0" smtClean="0">
                <a:solidFill>
                  <a:schemeClr val="tx1"/>
                </a:solidFill>
                <a:effectLst/>
                <a:latin typeface="+mn-lt"/>
                <a:ea typeface="+mn-ea"/>
                <a:cs typeface="+mn-cs"/>
              </a:rPr>
              <a:t>, select the </a:t>
            </a:r>
            <a:r>
              <a:rPr lang="en-US" sz="1200" b="1" kern="1200" dirty="0" smtClean="0">
                <a:solidFill>
                  <a:schemeClr val="tx1"/>
                </a:solidFill>
                <a:effectLst/>
                <a:latin typeface="+mn-lt"/>
                <a:ea typeface="+mn-ea"/>
                <a:cs typeface="+mn-cs"/>
              </a:rPr>
              <a:t>Include Office.com content</a:t>
            </a:r>
            <a:r>
              <a:rPr lang="en-US" sz="1200" kern="1200" dirty="0" smtClean="0">
                <a:solidFill>
                  <a:schemeClr val="tx1"/>
                </a:solidFill>
                <a:effectLst/>
                <a:latin typeface="+mn-lt"/>
                <a:ea typeface="+mn-ea"/>
                <a:cs typeface="+mn-cs"/>
              </a:rPr>
              <a:t> check box, and then click </a:t>
            </a:r>
            <a:r>
              <a:rPr lang="en-US" sz="1200" b="1" kern="1200" dirty="0" smtClean="0">
                <a:solidFill>
                  <a:schemeClr val="tx1"/>
                </a:solidFill>
                <a:effectLst/>
                <a:latin typeface="+mn-lt"/>
                <a:ea typeface="+mn-ea"/>
                <a:cs typeface="+mn-cs"/>
              </a:rPr>
              <a:t>Go</a:t>
            </a:r>
            <a:r>
              <a:rPr lang="en-US" sz="1200" kern="1200" dirty="0" smtClean="0">
                <a:solidFill>
                  <a:schemeClr val="tx1"/>
                </a:solidFill>
                <a:effectLst/>
                <a:latin typeface="+mn-lt"/>
                <a:ea typeface="+mn-ea"/>
                <a:cs typeface="+mn-cs"/>
              </a:rPr>
              <a:t>. Select the clip art file in the pane to insert it into the slide. (</a:t>
            </a:r>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If you choose another clip art file, the clip art must be in the Windows Metafile format [.</a:t>
            </a:r>
            <a:r>
              <a:rPr lang="en-US" sz="1200" kern="1200" dirty="0" err="1" smtClean="0">
                <a:solidFill>
                  <a:schemeClr val="tx1"/>
                </a:solidFill>
                <a:effectLst/>
                <a:latin typeface="+mn-lt"/>
                <a:ea typeface="+mn-ea"/>
                <a:cs typeface="+mn-cs"/>
              </a:rPr>
              <a:t>wmf</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Drag the clip art from the </a:t>
            </a:r>
            <a:r>
              <a:rPr lang="en-US" sz="1200" b="1" kern="1200" dirty="0" smtClean="0">
                <a:solidFill>
                  <a:schemeClr val="tx1"/>
                </a:solidFill>
                <a:effectLst/>
                <a:latin typeface="+mn-lt"/>
                <a:ea typeface="+mn-ea"/>
                <a:cs typeface="+mn-cs"/>
              </a:rPr>
              <a:t>Clip Art </a:t>
            </a:r>
            <a:r>
              <a:rPr lang="en-US" sz="1200" kern="1200" dirty="0" smtClean="0">
                <a:solidFill>
                  <a:schemeClr val="tx1"/>
                </a:solidFill>
                <a:effectLst/>
                <a:latin typeface="+mn-lt"/>
                <a:ea typeface="+mn-ea"/>
                <a:cs typeface="+mn-cs"/>
              </a:rPr>
              <a:t>pane to the slide.</a:t>
            </a:r>
          </a:p>
          <a:p>
            <a:pPr marL="228600" indent="-228600">
              <a:buFont typeface="+mj-lt"/>
              <a:buAutoNum type="arabicPeriod"/>
            </a:pPr>
            <a:r>
              <a:rPr lang="en-US" sz="1200" kern="1200" dirty="0" smtClean="0">
                <a:solidFill>
                  <a:schemeClr val="tx1"/>
                </a:solidFill>
                <a:effectLst/>
                <a:latin typeface="+mn-lt"/>
                <a:ea typeface="+mn-ea"/>
                <a:cs typeface="+mn-cs"/>
              </a:rPr>
              <a:t>Select the clip art. Under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enter </a:t>
            </a:r>
            <a:r>
              <a:rPr lang="en-US" sz="1200" b="1" kern="1200" dirty="0" smtClean="0">
                <a:solidFill>
                  <a:schemeClr val="tx1"/>
                </a:solidFill>
                <a:effectLst/>
                <a:latin typeface="+mn-lt"/>
                <a:ea typeface="+mn-ea"/>
                <a:cs typeface="+mn-cs"/>
              </a:rPr>
              <a:t>6.99”</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Height</a:t>
            </a:r>
            <a:r>
              <a:rPr lang="en-US" sz="1200" kern="1200" dirty="0" smtClean="0">
                <a:solidFill>
                  <a:schemeClr val="tx1"/>
                </a:solidFill>
                <a:effectLst/>
                <a:latin typeface="+mn-lt"/>
                <a:ea typeface="+mn-ea"/>
                <a:cs typeface="+mn-cs"/>
              </a:rPr>
              <a:t> box and </a:t>
            </a:r>
            <a:r>
              <a:rPr lang="en-US" sz="1200" b="1" kern="1200" dirty="0" smtClean="0">
                <a:solidFill>
                  <a:schemeClr val="tx1"/>
                </a:solidFill>
                <a:effectLst/>
                <a:latin typeface="+mn-lt"/>
                <a:ea typeface="+mn-ea"/>
                <a:cs typeface="+mn-cs"/>
              </a:rPr>
              <a:t>7.5”</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Width</a:t>
            </a:r>
            <a:r>
              <a:rPr lang="en-US" sz="1200" kern="1200" dirty="0" smtClean="0">
                <a:solidFill>
                  <a:schemeClr val="tx1"/>
                </a:solidFill>
                <a:effectLst/>
                <a:latin typeface="+mn-lt"/>
                <a:ea typeface="+mn-ea"/>
                <a:cs typeface="+mn-cs"/>
              </a:rPr>
              <a:t> box.</a:t>
            </a:r>
          </a:p>
          <a:p>
            <a:pPr marL="228600" indent="-228600">
              <a:buFont typeface="+mj-lt"/>
              <a:buAutoNum type="arabicPeriod"/>
            </a:pPr>
            <a:r>
              <a:rPr lang="en-US" sz="1200" kern="1200" dirty="0" smtClean="0">
                <a:solidFill>
                  <a:schemeClr val="tx1"/>
                </a:solidFill>
                <a:effectLst/>
                <a:latin typeface="+mn-lt"/>
                <a:ea typeface="+mn-ea"/>
                <a:cs typeface="+mn-cs"/>
              </a:rPr>
              <a:t>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Drawing</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Arrange</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Ungroup</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Microsoft Office PowerPoint </a:t>
            </a:r>
            <a:r>
              <a:rPr lang="en-US" sz="1200" kern="1200" dirty="0" smtClean="0">
                <a:solidFill>
                  <a:schemeClr val="tx1"/>
                </a:solidFill>
                <a:effectLst/>
                <a:latin typeface="+mn-lt"/>
                <a:ea typeface="+mn-ea"/>
                <a:cs typeface="+mn-cs"/>
              </a:rPr>
              <a:t>dialog box, click </a:t>
            </a:r>
            <a:r>
              <a:rPr lang="en-US" sz="1200" b="1" kern="1200" dirty="0" smtClean="0">
                <a:solidFill>
                  <a:schemeClr val="tx1"/>
                </a:solidFill>
                <a:effectLst/>
                <a:latin typeface="+mn-lt"/>
                <a:ea typeface="+mn-ea"/>
                <a:cs typeface="+mn-cs"/>
              </a:rPr>
              <a:t>Yes</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On the slide, select the converted clip art. 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Editing</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Select</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Selection Pane</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Selection and Visibility pane</a:t>
            </a:r>
            <a:r>
              <a:rPr lang="en-US" sz="1200" kern="1200" dirty="0" smtClean="0">
                <a:solidFill>
                  <a:schemeClr val="tx1"/>
                </a:solidFill>
                <a:effectLst/>
                <a:latin typeface="+mn-lt"/>
                <a:ea typeface="+mn-ea"/>
                <a:cs typeface="+mn-cs"/>
              </a:rPr>
              <a:t>, select the top-level group. 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Drawing</a:t>
            </a:r>
            <a:r>
              <a:rPr lang="en-US" sz="1200" kern="1200" dirty="0" smtClean="0">
                <a:solidFill>
                  <a:schemeClr val="tx1"/>
                </a:solidFill>
                <a:effectLst/>
                <a:latin typeface="+mn-lt"/>
                <a:ea typeface="+mn-ea"/>
                <a:cs typeface="+mn-cs"/>
              </a:rPr>
              <a:t> group, click </a:t>
            </a:r>
            <a:r>
              <a:rPr lang="en-US" sz="1200" b="1" kern="1200" dirty="0" smtClean="0">
                <a:solidFill>
                  <a:schemeClr val="tx1"/>
                </a:solidFill>
                <a:effectLst/>
                <a:latin typeface="+mn-lt"/>
                <a:ea typeface="+mn-ea"/>
                <a:cs typeface="+mn-cs"/>
              </a:rPr>
              <a:t>Arrange</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Ungroup</a:t>
            </a:r>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Also in the </a:t>
            </a:r>
            <a:r>
              <a:rPr lang="en-US" sz="1200" b="1" kern="1200" dirty="0" smtClean="0">
                <a:solidFill>
                  <a:schemeClr val="tx1"/>
                </a:solidFill>
                <a:effectLst/>
                <a:latin typeface="+mn-lt"/>
                <a:ea typeface="+mn-ea"/>
                <a:cs typeface="+mn-cs"/>
              </a:rPr>
              <a:t>Selection and Visibility</a:t>
            </a:r>
            <a:r>
              <a:rPr lang="en-US" sz="1200" kern="1200" dirty="0" smtClean="0">
                <a:solidFill>
                  <a:schemeClr val="tx1"/>
                </a:solidFill>
                <a:effectLst/>
                <a:latin typeface="+mn-lt"/>
                <a:ea typeface="+mn-ea"/>
                <a:cs typeface="+mn-cs"/>
              </a:rPr>
              <a:t> pane, select the </a:t>
            </a:r>
            <a:r>
              <a:rPr lang="en-US" sz="1200" b="1" kern="1200" dirty="0" err="1" smtClean="0">
                <a:solidFill>
                  <a:schemeClr val="tx1"/>
                </a:solidFill>
                <a:effectLst/>
                <a:latin typeface="+mn-lt"/>
                <a:ea typeface="+mn-ea"/>
                <a:cs typeface="+mn-cs"/>
              </a:rPr>
              <a:t>Autoshape</a:t>
            </a:r>
            <a:r>
              <a:rPr lang="en-US" sz="1200" kern="1200" dirty="0" smtClean="0">
                <a:solidFill>
                  <a:schemeClr val="tx1"/>
                </a:solidFill>
                <a:effectLst/>
                <a:latin typeface="+mn-lt"/>
                <a:ea typeface="+mn-ea"/>
                <a:cs typeface="+mn-cs"/>
              </a:rPr>
              <a:t> object, and then press DELETE. </a:t>
            </a:r>
          </a:p>
          <a:p>
            <a:pPr marL="228600" indent="-228600">
              <a:buFont typeface="+mj-lt"/>
              <a:buAutoNum type="arabicPeriod"/>
            </a:pPr>
            <a:r>
              <a:rPr lang="en-US" sz="1200" kern="1200" dirty="0" smtClean="0">
                <a:solidFill>
                  <a:schemeClr val="tx1"/>
                </a:solidFill>
                <a:effectLst/>
                <a:latin typeface="+mn-lt"/>
                <a:ea typeface="+mn-ea"/>
                <a:cs typeface="+mn-cs"/>
              </a:rPr>
              <a:t>Press and hold CTRL, and then select all the clip art shapes. On the Quick Access Toolbar, click </a:t>
            </a:r>
            <a:r>
              <a:rPr lang="en-US" sz="1200" b="1" kern="1200" dirty="0" smtClean="0">
                <a:solidFill>
                  <a:schemeClr val="tx1"/>
                </a:solidFill>
                <a:effectLst/>
                <a:latin typeface="+mn-lt"/>
                <a:ea typeface="+mn-ea"/>
                <a:cs typeface="+mn-cs"/>
              </a:rPr>
              <a:t>Combine Shapes</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Shape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Union</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kern="1200" dirty="0" smtClean="0">
                <a:solidFill>
                  <a:schemeClr val="tx1"/>
                </a:solidFill>
                <a:effectLst/>
                <a:latin typeface="+mn-lt"/>
                <a:ea typeface="+mn-ea"/>
                <a:cs typeface="+mn-cs"/>
              </a:rPr>
              <a:t>Position the new freeform shape in the bottom left corner of the slide so that it extends beyond the left and bottom edges of the slide.</a:t>
            </a:r>
          </a:p>
          <a:p>
            <a:pPr marL="228600" indent="-228600">
              <a:buFont typeface="+mj-lt"/>
              <a:buAutoNum type="arabicPeriod"/>
            </a:pPr>
            <a:r>
              <a:rPr lang="en-US" sz="1200" kern="1200" dirty="0" smtClean="0">
                <a:solidFill>
                  <a:schemeClr val="tx1"/>
                </a:solidFill>
                <a:effectLst/>
                <a:latin typeface="+mn-lt"/>
                <a:ea typeface="+mn-ea"/>
                <a:cs typeface="+mn-cs"/>
              </a:rPr>
              <a:t>Select the freeform shape. Under </a:t>
            </a:r>
            <a:r>
              <a:rPr lang="en-US" sz="1200" b="1" kern="1200" dirty="0" smtClean="0">
                <a:solidFill>
                  <a:schemeClr val="tx1"/>
                </a:solidFill>
                <a:effectLst/>
                <a:latin typeface="+mn-lt"/>
                <a:ea typeface="+mn-ea"/>
                <a:cs typeface="+mn-cs"/>
              </a:rPr>
              <a:t>Drawing 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Shape Styles </a:t>
            </a:r>
            <a:r>
              <a:rPr lang="en-US" sz="1200" kern="1200" dirty="0" smtClean="0">
                <a:solidFill>
                  <a:schemeClr val="tx1"/>
                </a:solidFill>
                <a:effectLst/>
                <a:latin typeface="+mn-lt"/>
                <a:ea typeface="+mn-ea"/>
                <a:cs typeface="+mn-cs"/>
              </a:rPr>
              <a:t>group, click </a:t>
            </a:r>
            <a:r>
              <a:rPr lang="en-US" sz="1200" b="1" kern="1200" dirty="0" smtClean="0">
                <a:solidFill>
                  <a:schemeClr val="tx1"/>
                </a:solidFill>
                <a:effectLst/>
                <a:latin typeface="+mn-lt"/>
                <a:ea typeface="+mn-ea"/>
                <a:cs typeface="+mn-cs"/>
              </a:rPr>
              <a:t>Shape Fill</a:t>
            </a:r>
            <a:r>
              <a:rPr lang="en-US" sz="1200" kern="1200" dirty="0" smtClean="0">
                <a:solidFill>
                  <a:schemeClr val="tx1"/>
                </a:solidFill>
                <a:effectLst/>
                <a:latin typeface="+mn-lt"/>
                <a:ea typeface="+mn-ea"/>
                <a:cs typeface="+mn-cs"/>
              </a:rPr>
              <a:t>, point to </a:t>
            </a:r>
            <a:r>
              <a:rPr lang="en-US" sz="1200" b="1" kern="1200" dirty="0" smtClean="0">
                <a:solidFill>
                  <a:schemeClr val="tx1"/>
                </a:solidFill>
                <a:effectLst/>
                <a:latin typeface="+mn-lt"/>
                <a:ea typeface="+mn-ea"/>
                <a:cs typeface="+mn-cs"/>
              </a:rPr>
              <a:t>Gradients</a:t>
            </a:r>
            <a:r>
              <a:rPr lang="en-US" sz="1200" kern="1200" dirty="0" smtClean="0">
                <a:solidFill>
                  <a:schemeClr val="tx1"/>
                </a:solidFill>
                <a:effectLst/>
                <a:latin typeface="+mn-lt"/>
                <a:ea typeface="+mn-ea"/>
                <a:cs typeface="+mn-cs"/>
              </a:rPr>
              <a:t>, and then click </a:t>
            </a:r>
            <a:r>
              <a:rPr lang="en-US" sz="1200" b="1" kern="1200" dirty="0" smtClean="0">
                <a:solidFill>
                  <a:schemeClr val="tx1"/>
                </a:solidFill>
                <a:effectLst/>
                <a:latin typeface="+mn-lt"/>
                <a:ea typeface="+mn-ea"/>
                <a:cs typeface="+mn-cs"/>
              </a:rPr>
              <a:t>More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Gradients</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Shape</a:t>
            </a:r>
            <a:r>
              <a:rPr lang="en-US" sz="1200" kern="1200" dirty="0" smtClean="0">
                <a:solidFill>
                  <a:schemeClr val="tx1"/>
                </a:solidFill>
                <a:effectLst/>
                <a:latin typeface="+mn-lt"/>
                <a:ea typeface="+mn-ea"/>
                <a:cs typeface="+mn-cs"/>
              </a:rPr>
              <a:t> dialog box, click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in the left pane, in the </a:t>
            </a:r>
            <a:r>
              <a:rPr lang="en-US" sz="1200" b="1" kern="1200" dirty="0" smtClean="0">
                <a:solidFill>
                  <a:schemeClr val="tx1"/>
                </a:solidFill>
                <a:effectLst/>
                <a:latin typeface="+mn-lt"/>
                <a:ea typeface="+mn-ea"/>
                <a:cs typeface="+mn-cs"/>
              </a:rPr>
              <a:t>Fill</a:t>
            </a:r>
            <a:r>
              <a:rPr lang="en-US" sz="1200" kern="1200" dirty="0" smtClean="0">
                <a:solidFill>
                  <a:schemeClr val="tx1"/>
                </a:solidFill>
                <a:effectLst/>
                <a:latin typeface="+mn-lt"/>
                <a:ea typeface="+mn-ea"/>
                <a:cs typeface="+mn-cs"/>
              </a:rPr>
              <a:t> pane, click </a:t>
            </a:r>
            <a:r>
              <a:rPr lang="en-US" sz="1200" b="1" kern="1200" dirty="0" smtClean="0">
                <a:solidFill>
                  <a:schemeClr val="tx1"/>
                </a:solidFill>
                <a:effectLst/>
                <a:latin typeface="+mn-lt"/>
                <a:ea typeface="+mn-ea"/>
                <a:cs typeface="+mn-cs"/>
              </a:rPr>
              <a:t>Solid fill</a:t>
            </a:r>
            <a:r>
              <a:rPr lang="en-US" sz="1200" kern="1200" dirty="0" smtClean="0">
                <a:solidFill>
                  <a:schemeClr val="tx1"/>
                </a:solidFill>
                <a:effectLst/>
                <a:latin typeface="+mn-lt"/>
                <a:ea typeface="+mn-ea"/>
                <a:cs typeface="+mn-cs"/>
              </a:rPr>
              <a:t>, and then do the following:</a:t>
            </a:r>
          </a:p>
          <a:p>
            <a:pPr marL="685800" lvl="1" indent="-22860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84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65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54</a:t>
            </a:r>
            <a:r>
              <a:rPr lang="en-US" sz="1200" kern="1200" dirty="0" smtClean="0">
                <a:solidFill>
                  <a:schemeClr val="tx1"/>
                </a:solidFill>
                <a:effectLst/>
                <a:latin typeface="+mn-lt"/>
                <a:ea typeface="+mn-ea"/>
                <a:cs typeface="+mn-cs"/>
              </a:rPr>
              <a:t>.</a:t>
            </a:r>
          </a:p>
          <a:p>
            <a:pPr marL="685800" lvl="1" indent="-22860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99%</a:t>
            </a:r>
          </a:p>
          <a:p>
            <a:pPr marL="228600" lvl="0" indent="-228600">
              <a:buFont typeface="+mj-lt"/>
              <a:buAutoNum type="arabicPeriod"/>
            </a:pPr>
            <a:r>
              <a:rPr lang="en-US" sz="1200" b="0" kern="1200" dirty="0" smtClean="0">
                <a:solidFill>
                  <a:schemeClr val="tx1"/>
                </a:solidFill>
                <a:effectLst/>
                <a:latin typeface="+mn-lt"/>
                <a:ea typeface="+mn-ea"/>
                <a:cs typeface="+mn-cs"/>
              </a:rPr>
              <a:t>Also in the </a:t>
            </a:r>
            <a:r>
              <a:rPr lang="en-US" sz="1200" b="1" kern="1200" dirty="0" smtClean="0">
                <a:solidFill>
                  <a:schemeClr val="tx1"/>
                </a:solidFill>
                <a:effectLst/>
                <a:latin typeface="+mn-lt"/>
                <a:ea typeface="+mn-ea"/>
                <a:cs typeface="+mn-cs"/>
              </a:rPr>
              <a:t>Format Picture </a:t>
            </a:r>
            <a:r>
              <a:rPr lang="en-US" sz="1200" b="0" kern="1200" dirty="0" smtClean="0">
                <a:solidFill>
                  <a:schemeClr val="tx1"/>
                </a:solidFill>
                <a:effectLst/>
                <a:latin typeface="+mn-lt"/>
                <a:ea typeface="+mn-ea"/>
                <a:cs typeface="+mn-cs"/>
              </a:rPr>
              <a:t>dialog box, click </a:t>
            </a:r>
            <a:r>
              <a:rPr lang="en-US" sz="1200" b="1" kern="1200" dirty="0" smtClean="0">
                <a:solidFill>
                  <a:schemeClr val="tx1"/>
                </a:solidFill>
                <a:effectLst/>
                <a:latin typeface="+mn-lt"/>
                <a:ea typeface="+mn-ea"/>
                <a:cs typeface="+mn-cs"/>
              </a:rPr>
              <a:t>Glow and Soft</a:t>
            </a:r>
            <a:r>
              <a:rPr lang="en-US" sz="1200" b="1" kern="1200" baseline="0" dirty="0" smtClean="0">
                <a:solidFill>
                  <a:schemeClr val="tx1"/>
                </a:solidFill>
                <a:effectLst/>
                <a:latin typeface="+mn-lt"/>
                <a:ea typeface="+mn-ea"/>
                <a:cs typeface="+mn-cs"/>
              </a:rPr>
              <a:t> Edges </a:t>
            </a:r>
            <a:r>
              <a:rPr lang="en-US" sz="1200" b="0" kern="1200" baseline="0" dirty="0" smtClean="0">
                <a:solidFill>
                  <a:schemeClr val="tx1"/>
                </a:solidFill>
                <a:effectLst/>
                <a:latin typeface="+mn-lt"/>
                <a:ea typeface="+mn-ea"/>
                <a:cs typeface="+mn-cs"/>
              </a:rPr>
              <a:t>in the left pane, in the </a:t>
            </a:r>
            <a:r>
              <a:rPr lang="en-US" sz="1200" b="1" kern="1200" baseline="0" dirty="0" smtClean="0">
                <a:solidFill>
                  <a:schemeClr val="tx1"/>
                </a:solidFill>
                <a:effectLst/>
                <a:latin typeface="+mn-lt"/>
                <a:ea typeface="+mn-ea"/>
                <a:cs typeface="+mn-cs"/>
              </a:rPr>
              <a:t>Glow and Soft Edges </a:t>
            </a:r>
            <a:r>
              <a:rPr lang="en-US" sz="1200" b="0" kern="1200" baseline="0" dirty="0" smtClean="0">
                <a:solidFill>
                  <a:schemeClr val="tx1"/>
                </a:solidFill>
                <a:effectLst/>
                <a:latin typeface="+mn-lt"/>
                <a:ea typeface="+mn-ea"/>
                <a:cs typeface="+mn-cs"/>
              </a:rPr>
              <a:t>pane, under </a:t>
            </a:r>
            <a:r>
              <a:rPr lang="en-US" sz="1200" b="1" kern="1200" baseline="0" dirty="0" smtClean="0">
                <a:solidFill>
                  <a:schemeClr val="tx1"/>
                </a:solidFill>
                <a:effectLst/>
                <a:latin typeface="+mn-lt"/>
                <a:ea typeface="+mn-ea"/>
                <a:cs typeface="+mn-cs"/>
              </a:rPr>
              <a:t>Glow</a:t>
            </a:r>
            <a:r>
              <a:rPr lang="en-US" sz="1200" b="0" kern="1200" baseline="0" dirty="0" smtClean="0">
                <a:solidFill>
                  <a:schemeClr val="tx1"/>
                </a:solidFill>
                <a:effectLst/>
                <a:latin typeface="+mn-lt"/>
                <a:ea typeface="+mn-ea"/>
                <a:cs typeface="+mn-cs"/>
              </a:rPr>
              <a:t>,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effectLst/>
                <a:latin typeface="+mn-lt"/>
                <a:ea typeface="+mn-ea"/>
                <a:cs typeface="+mn-cs"/>
              </a:rPr>
              <a:t>Click the button next to </a:t>
            </a:r>
            <a:r>
              <a:rPr lang="en-US" sz="1200" b="1" kern="1200" baseline="0" dirty="0" smtClean="0">
                <a:solidFill>
                  <a:schemeClr val="tx1"/>
                </a:solidFill>
                <a:effectLst/>
                <a:latin typeface="+mn-lt"/>
                <a:ea typeface="+mn-ea"/>
                <a:cs typeface="+mn-cs"/>
              </a:rPr>
              <a:t>Color</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104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34</a:t>
            </a:r>
            <a:r>
              <a:rPr lang="en-US" sz="1200" kern="1200" dirty="0" smtClean="0">
                <a:solidFill>
                  <a:schemeClr val="tx1"/>
                </a:solidFill>
                <a:effectLst/>
                <a:latin typeface="+mn-lt"/>
                <a:ea typeface="+mn-ea"/>
                <a:cs typeface="+mn-cs"/>
              </a:rPr>
              <a:t>.</a:t>
            </a:r>
          </a:p>
          <a:p>
            <a:pPr marL="685800" lvl="1" indent="-228600">
              <a:buFont typeface="+mj-lt"/>
              <a:buAutoNum type="arabicPeriod"/>
            </a:pPr>
            <a:r>
              <a:rPr lang="en-US" sz="1200" b="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Size</a:t>
            </a:r>
            <a:r>
              <a:rPr lang="en-US" sz="1200" b="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7 pt</a:t>
            </a:r>
            <a:r>
              <a:rPr lang="en-US" sz="1200" b="0" kern="1200" dirty="0" smtClean="0">
                <a:solidFill>
                  <a:schemeClr val="tx1"/>
                </a:solidFill>
                <a:effectLst/>
                <a:latin typeface="+mn-lt"/>
                <a:ea typeface="+mn-ea"/>
                <a:cs typeface="+mn-cs"/>
              </a:rPr>
              <a:t>.</a:t>
            </a:r>
          </a:p>
          <a:p>
            <a:pPr marL="685800" lvl="1" indent="-228600">
              <a:buFont typeface="+mj-lt"/>
              <a:buAutoNum type="arabicPeriod"/>
            </a:pPr>
            <a:r>
              <a:rPr lang="en-US" sz="1200" b="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b="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90%</a:t>
            </a:r>
            <a:r>
              <a:rPr lang="en-US" sz="1200" b="0" kern="1200" dirty="0" smtClean="0">
                <a:solidFill>
                  <a:schemeClr val="tx1"/>
                </a:solidFill>
                <a:effectLst/>
                <a:latin typeface="+mn-lt"/>
                <a:ea typeface="+mn-ea"/>
                <a:cs typeface="+mn-cs"/>
              </a:rPr>
              <a:t>.</a:t>
            </a:r>
          </a:p>
          <a:p>
            <a:pPr marL="0" indent="0">
              <a:buFont typeface="+mj-lt"/>
              <a:buNone/>
            </a:pPr>
            <a:endParaRPr lang="en-US" baseline="0" dirty="0" smtClean="0"/>
          </a:p>
          <a:p>
            <a:pPr marL="0" indent="0">
              <a:buFont typeface="+mj-lt"/>
              <a:buNone/>
            </a:pPr>
            <a:endParaRPr lang="en-US" baseline="0" dirty="0" smtClean="0"/>
          </a:p>
          <a:p>
            <a:r>
              <a:rPr lang="en-US" dirty="0" smtClean="0"/>
              <a:t>To</a:t>
            </a:r>
            <a:r>
              <a:rPr lang="en-US" baseline="0" dirty="0" smtClean="0"/>
              <a:t> reproduce the text effects on this slide, do the following:</a:t>
            </a:r>
          </a:p>
          <a:p>
            <a:pPr marL="228600" indent="-228600">
              <a:buFont typeface="+mj-lt"/>
              <a:buAutoNum type="arabicPeriod"/>
            </a:pPr>
            <a:r>
              <a:rPr lang="en-US" b="0" dirty="0" smtClean="0"/>
              <a:t>On</a:t>
            </a:r>
            <a:r>
              <a:rPr lang="en-US" b="0" baseline="0" dirty="0" smtClean="0"/>
              <a:t> the </a:t>
            </a:r>
            <a:r>
              <a:rPr lang="en-US" b="1" baseline="0" dirty="0" smtClean="0"/>
              <a:t>Insert</a:t>
            </a:r>
            <a:r>
              <a:rPr lang="en-US" b="0" baseline="0" dirty="0" smtClean="0"/>
              <a:t> tab, in the </a:t>
            </a:r>
            <a:r>
              <a:rPr lang="en-US" b="1" baseline="0" dirty="0" smtClean="0"/>
              <a:t>Text</a:t>
            </a:r>
            <a:r>
              <a:rPr lang="en-US" b="0" baseline="0" dirty="0" smtClean="0"/>
              <a:t> group, click </a:t>
            </a:r>
            <a:r>
              <a:rPr lang="en-US" b="1" baseline="0" dirty="0" smtClean="0"/>
              <a:t>Text Box</a:t>
            </a:r>
            <a:r>
              <a:rPr lang="en-US" b="0" baseline="0" dirty="0" smtClean="0"/>
              <a:t>.</a:t>
            </a:r>
          </a:p>
          <a:p>
            <a:pPr marL="228600" indent="-228600">
              <a:buFont typeface="+mj-lt"/>
              <a:buAutoNum type="arabicPeriod"/>
            </a:pPr>
            <a:r>
              <a:rPr lang="en-US" b="0" baseline="0" dirty="0" smtClean="0"/>
              <a:t>On the slide, drag to draw a text box.</a:t>
            </a:r>
          </a:p>
          <a:p>
            <a:pPr marL="228600" indent="-228600">
              <a:buFont typeface="+mj-lt"/>
              <a:buAutoNum type="arabicPeriod"/>
            </a:pPr>
            <a:r>
              <a:rPr lang="en-US" sz="1200" kern="1200" dirty="0" smtClean="0">
                <a:solidFill>
                  <a:schemeClr val="tx1"/>
                </a:solidFill>
                <a:effectLst/>
                <a:latin typeface="+mn-lt"/>
                <a:ea typeface="+mn-ea"/>
                <a:cs typeface="+mn-cs"/>
              </a:rPr>
              <a:t>Enter text in the text box, and then select the text. 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group, select </a:t>
            </a:r>
            <a:r>
              <a:rPr lang="en-US" sz="1200" b="1" kern="1200" dirty="0" smtClean="0">
                <a:solidFill>
                  <a:schemeClr val="tx1"/>
                </a:solidFill>
                <a:effectLst/>
                <a:latin typeface="+mn-lt"/>
                <a:ea typeface="+mn-ea"/>
                <a:cs typeface="+mn-cs"/>
              </a:rPr>
              <a:t>Garamond</a:t>
            </a:r>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list, select </a:t>
            </a:r>
            <a:r>
              <a:rPr lang="en-US" sz="1200" b="1" kern="1200" dirty="0" smtClean="0">
                <a:solidFill>
                  <a:schemeClr val="tx1"/>
                </a:solidFill>
                <a:effectLst/>
                <a:latin typeface="+mn-lt"/>
                <a:ea typeface="+mn-ea"/>
                <a:cs typeface="+mn-cs"/>
              </a:rPr>
              <a:t>54 pt. </a:t>
            </a: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Font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list, and then click </a:t>
            </a:r>
            <a:r>
              <a:rPr lang="en-US" sz="1200" b="1" kern="1200" dirty="0" smtClean="0">
                <a:solidFill>
                  <a:schemeClr val="tx1"/>
                </a:solidFill>
                <a:effectLst/>
                <a:latin typeface="+mn-lt"/>
                <a:ea typeface="+mn-ea"/>
                <a:cs typeface="+mn-cs"/>
              </a:rPr>
              <a:t>Bold</a:t>
            </a:r>
            <a:r>
              <a:rPr lang="en-US" sz="1200" kern="1200" dirty="0" smtClean="0">
                <a:solidFill>
                  <a:schemeClr val="tx1"/>
                </a:solidFill>
                <a:effectLst/>
                <a:latin typeface="+mn-lt"/>
                <a:ea typeface="+mn-ea"/>
                <a:cs typeface="+mn-cs"/>
              </a:rPr>
              <a:t>.</a:t>
            </a:r>
          </a:p>
          <a:p>
            <a:pPr marL="228600" indent="-228600">
              <a:buFont typeface="+mj-lt"/>
              <a:buAutoNum type="arabicPeriod"/>
            </a:pPr>
            <a:r>
              <a:rPr lang="en-US" sz="1200" b="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Drawing</a:t>
            </a:r>
            <a:r>
              <a:rPr lang="en-US" sz="1200" b="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Tools</a:t>
            </a:r>
            <a:r>
              <a:rPr lang="en-US" sz="1200" b="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b="0" kern="1200" dirty="0" smtClean="0">
                <a:solidFill>
                  <a:schemeClr val="tx1"/>
                </a:solidFill>
                <a:effectLst/>
                <a:latin typeface="+mn-lt"/>
                <a:ea typeface="+mn-ea"/>
                <a:cs typeface="+mn-cs"/>
              </a:rPr>
              <a:t> tab, in the</a:t>
            </a:r>
            <a:r>
              <a:rPr lang="en-US" sz="1200" b="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WordArt Styles </a:t>
            </a:r>
            <a:r>
              <a:rPr lang="en-US" sz="1200" b="0" kern="1200" baseline="0" dirty="0" smtClean="0">
                <a:solidFill>
                  <a:schemeClr val="tx1"/>
                </a:solidFill>
                <a:effectLst/>
                <a:latin typeface="+mn-lt"/>
                <a:ea typeface="+mn-ea"/>
                <a:cs typeface="+mn-cs"/>
              </a:rPr>
              <a:t>group, click the </a:t>
            </a:r>
            <a:r>
              <a:rPr lang="en-US" sz="1200" b="1" kern="1200" baseline="0" dirty="0" smtClean="0">
                <a:solidFill>
                  <a:schemeClr val="tx1"/>
                </a:solidFill>
                <a:effectLst/>
                <a:latin typeface="+mn-lt"/>
                <a:ea typeface="+mn-ea"/>
                <a:cs typeface="+mn-cs"/>
              </a:rPr>
              <a:t>Format Text Effects </a:t>
            </a:r>
            <a:r>
              <a:rPr lang="en-US" sz="1200" b="0" kern="1200" baseline="0" dirty="0" smtClean="0">
                <a:solidFill>
                  <a:schemeClr val="tx1"/>
                </a:solidFill>
                <a:effectLst/>
                <a:latin typeface="+mn-lt"/>
                <a:ea typeface="+mn-ea"/>
                <a:cs typeface="+mn-cs"/>
              </a:rPr>
              <a:t>dialog box launcher. In the </a:t>
            </a:r>
            <a:r>
              <a:rPr lang="en-US" sz="1200" b="1" kern="1200" baseline="0" dirty="0" smtClean="0">
                <a:solidFill>
                  <a:schemeClr val="tx1"/>
                </a:solidFill>
                <a:effectLst/>
                <a:latin typeface="+mn-lt"/>
                <a:ea typeface="+mn-ea"/>
                <a:cs typeface="+mn-cs"/>
              </a:rPr>
              <a:t>Format Text Effects </a:t>
            </a:r>
            <a:r>
              <a:rPr lang="en-US" sz="1200" b="0" kern="1200" baseline="0" dirty="0" smtClean="0">
                <a:solidFill>
                  <a:schemeClr val="tx1"/>
                </a:solidFill>
                <a:effectLst/>
                <a:latin typeface="+mn-lt"/>
                <a:ea typeface="+mn-ea"/>
                <a:cs typeface="+mn-cs"/>
              </a:rPr>
              <a:t>dialog box, click </a:t>
            </a:r>
            <a:r>
              <a:rPr lang="en-US" sz="1200" b="1" kern="1200" baseline="0" dirty="0" smtClean="0">
                <a:solidFill>
                  <a:schemeClr val="tx1"/>
                </a:solidFill>
                <a:effectLst/>
                <a:latin typeface="+mn-lt"/>
                <a:ea typeface="+mn-ea"/>
                <a:cs typeface="+mn-cs"/>
              </a:rPr>
              <a:t>Shadow</a:t>
            </a:r>
            <a:r>
              <a:rPr lang="en-US" sz="1200" b="0" kern="1200" baseline="0" dirty="0" smtClean="0">
                <a:solidFill>
                  <a:schemeClr val="tx1"/>
                </a:solidFill>
                <a:effectLst/>
                <a:latin typeface="+mn-lt"/>
                <a:ea typeface="+mn-ea"/>
                <a:cs typeface="+mn-cs"/>
              </a:rPr>
              <a:t> in the left pane, in the </a:t>
            </a:r>
            <a:r>
              <a:rPr lang="en-US" sz="1200" b="1" kern="1200" baseline="0" dirty="0" smtClean="0">
                <a:solidFill>
                  <a:schemeClr val="tx1"/>
                </a:solidFill>
                <a:effectLst/>
                <a:latin typeface="+mn-lt"/>
                <a:ea typeface="+mn-ea"/>
                <a:cs typeface="+mn-cs"/>
              </a:rPr>
              <a:t>Shadow</a:t>
            </a:r>
            <a:r>
              <a:rPr lang="en-US" sz="1200" b="0" kern="1200" baseline="0" dirty="0" smtClean="0">
                <a:solidFill>
                  <a:schemeClr val="tx1"/>
                </a:solidFill>
                <a:effectLst/>
                <a:latin typeface="+mn-lt"/>
                <a:ea typeface="+mn-ea"/>
                <a:cs typeface="+mn-cs"/>
              </a:rPr>
              <a:t> pane, do the following:</a:t>
            </a:r>
          </a:p>
          <a:p>
            <a:pPr marL="628650" lvl="1" indent="-171450">
              <a:buFont typeface="Arial" pitchFamily="34" charset="0"/>
              <a:buChar char="•"/>
            </a:pPr>
            <a:r>
              <a:rPr lang="en-US" sz="1200" b="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Transparency</a:t>
            </a:r>
            <a:r>
              <a:rPr lang="en-US" sz="1200" b="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70%</a:t>
            </a:r>
            <a:r>
              <a:rPr lang="en-US" sz="1200" b="0" kern="1200" baseline="0" dirty="0" smtClean="0">
                <a:solidFill>
                  <a:schemeClr val="tx1"/>
                </a:solidFill>
                <a:effectLst/>
                <a:latin typeface="+mn-lt"/>
                <a:ea typeface="+mn-ea"/>
                <a:cs typeface="+mn-cs"/>
              </a:rPr>
              <a:t>.</a:t>
            </a:r>
          </a:p>
          <a:p>
            <a:pPr marL="628650" lvl="1" indent="-171450">
              <a:buFont typeface="Arial" pitchFamily="34" charset="0"/>
              <a:buChar char="•"/>
            </a:pPr>
            <a:r>
              <a:rPr lang="en-US" sz="1200" b="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Blur</a:t>
            </a:r>
            <a:r>
              <a:rPr lang="en-US" sz="1200" b="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5 pt</a:t>
            </a:r>
            <a:r>
              <a:rPr lang="en-US" sz="1200" b="0" kern="1200" baseline="0" dirty="0" smtClean="0">
                <a:solidFill>
                  <a:schemeClr val="tx1"/>
                </a:solidFill>
                <a:effectLst/>
                <a:latin typeface="+mn-lt"/>
                <a:ea typeface="+mn-ea"/>
                <a:cs typeface="+mn-cs"/>
              </a:rPr>
              <a:t>.</a:t>
            </a:r>
          </a:p>
          <a:p>
            <a:pPr marL="628650" lvl="1" indent="-171450">
              <a:buFont typeface="Arial" pitchFamily="34" charset="0"/>
              <a:buChar char="•"/>
            </a:pPr>
            <a:r>
              <a:rPr lang="en-US" sz="1200" b="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Angle</a:t>
            </a:r>
            <a:r>
              <a:rPr lang="en-US" sz="1200" b="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315°</a:t>
            </a:r>
            <a:r>
              <a:rPr lang="en-US" sz="1200" b="0" kern="1200" baseline="0" dirty="0" smtClean="0">
                <a:solidFill>
                  <a:schemeClr val="tx1"/>
                </a:solidFill>
                <a:effectLst/>
                <a:latin typeface="+mn-lt"/>
                <a:ea typeface="+mn-ea"/>
                <a:cs typeface="+mn-cs"/>
              </a:rPr>
              <a:t>.</a:t>
            </a:r>
            <a:endParaRPr lang="en-US" sz="1200" b="1" kern="1200" baseline="0" dirty="0" smtClean="0">
              <a:solidFill>
                <a:schemeClr val="tx1"/>
              </a:solidFill>
              <a:effectLst/>
              <a:latin typeface="+mn-lt"/>
              <a:ea typeface="+mn-ea"/>
              <a:cs typeface="+mn-cs"/>
            </a:endParaRPr>
          </a:p>
          <a:p>
            <a:pPr marL="628650" lvl="1" indent="-171450">
              <a:buFont typeface="Arial" pitchFamily="34" charset="0"/>
              <a:buChar char="•"/>
            </a:pPr>
            <a:r>
              <a:rPr lang="en-US" sz="1200" b="0" kern="1200" baseline="0" dirty="0" smtClean="0">
                <a:solidFill>
                  <a:schemeClr val="tx1"/>
                </a:solidFill>
                <a:effectLst/>
                <a:latin typeface="+mn-lt"/>
                <a:ea typeface="+mn-ea"/>
                <a:cs typeface="+mn-cs"/>
              </a:rPr>
              <a:t>In the </a:t>
            </a:r>
            <a:r>
              <a:rPr lang="en-US" sz="1200" b="1" kern="1200" baseline="0" dirty="0" smtClean="0">
                <a:solidFill>
                  <a:schemeClr val="tx1"/>
                </a:solidFill>
                <a:effectLst/>
                <a:latin typeface="+mn-lt"/>
                <a:ea typeface="+mn-ea"/>
                <a:cs typeface="+mn-cs"/>
              </a:rPr>
              <a:t>Distance</a:t>
            </a:r>
            <a:r>
              <a:rPr lang="en-US" sz="1200" b="0" kern="1200" baseline="0" dirty="0" smtClean="0">
                <a:solidFill>
                  <a:schemeClr val="tx1"/>
                </a:solidFill>
                <a:effectLst/>
                <a:latin typeface="+mn-lt"/>
                <a:ea typeface="+mn-ea"/>
                <a:cs typeface="+mn-cs"/>
              </a:rPr>
              <a:t> box, enter </a:t>
            </a:r>
            <a:r>
              <a:rPr lang="en-US" sz="1200" b="1" kern="1200" baseline="0" dirty="0" smtClean="0">
                <a:solidFill>
                  <a:schemeClr val="tx1"/>
                </a:solidFill>
                <a:effectLst/>
                <a:latin typeface="+mn-lt"/>
                <a:ea typeface="+mn-ea"/>
                <a:cs typeface="+mn-cs"/>
              </a:rPr>
              <a:t>4 pt</a:t>
            </a:r>
            <a:r>
              <a:rPr lang="en-US" sz="1200" b="0" kern="1200" baseline="0" dirty="0" smtClean="0">
                <a:solidFill>
                  <a:schemeClr val="tx1"/>
                </a:solidFill>
                <a:effectLst/>
                <a:latin typeface="+mn-lt"/>
                <a:ea typeface="+mn-ea"/>
                <a:cs typeface="+mn-cs"/>
              </a:rPr>
              <a:t>.</a:t>
            </a:r>
          </a:p>
          <a:p>
            <a:pPr marL="228600" lvl="0" indent="-228600">
              <a:buFont typeface="+mj-lt"/>
              <a:buAutoNum type="arabicPeriod"/>
            </a:pPr>
            <a:r>
              <a:rPr lang="en-US" sz="1200" b="0" kern="1200" baseline="0" dirty="0" smtClean="0">
                <a:solidFill>
                  <a:schemeClr val="tx1"/>
                </a:solidFill>
                <a:effectLst/>
                <a:latin typeface="+mn-lt"/>
                <a:ea typeface="+mn-ea"/>
                <a:cs typeface="+mn-cs"/>
              </a:rPr>
              <a:t>Drag the text box inside the rectangle and on the right side of the slide.</a:t>
            </a:r>
          </a:p>
          <a:p>
            <a:pPr marL="0" lvl="0" indent="0">
              <a:buFont typeface="Arial" pitchFamily="34" charset="0"/>
              <a:buNone/>
            </a:pPr>
            <a:endParaRPr lang="en-US" baseline="0" dirty="0" smtClean="0"/>
          </a:p>
          <a:p>
            <a:pPr marL="0" indent="0">
              <a:buFont typeface="+mj-lt"/>
              <a:buNone/>
            </a:pPr>
            <a:endParaRPr lang="en-US" baseline="0" dirty="0" smtClean="0"/>
          </a:p>
          <a:p>
            <a:pPr marL="0" indent="0">
              <a:buFont typeface="+mj-lt"/>
              <a:buNone/>
            </a:pPr>
            <a:r>
              <a:rPr lang="en-US" dirty="0" smtClean="0"/>
              <a:t>To reproduce the first background layer on this slide, do the following:</a:t>
            </a:r>
          </a:p>
          <a:p>
            <a:pPr marL="228600" indent="-228600">
              <a:buFont typeface="+mj-lt"/>
              <a:buAutoNum type="arabicPeriod"/>
            </a:pPr>
            <a:r>
              <a:rPr lang="en-US" dirty="0" smtClean="0"/>
              <a:t>On the </a:t>
            </a:r>
            <a:r>
              <a:rPr lang="en-US" b="1" dirty="0" smtClean="0"/>
              <a:t>Home</a:t>
            </a:r>
            <a:r>
              <a:rPr lang="en-US" dirty="0" smtClean="0"/>
              <a:t> tab, in the </a:t>
            </a:r>
            <a:r>
              <a:rPr lang="en-US" b="1" dirty="0" smtClean="0"/>
              <a:t>Drawing</a:t>
            </a:r>
            <a:r>
              <a:rPr lang="en-US" dirty="0" smtClean="0"/>
              <a:t> group,</a:t>
            </a:r>
            <a:r>
              <a:rPr lang="en-US" baseline="0" dirty="0" smtClean="0"/>
              <a:t> click </a:t>
            </a:r>
            <a:r>
              <a:rPr lang="en-US" b="1" baseline="0" dirty="0" smtClean="0"/>
              <a:t>Shapes</a:t>
            </a:r>
            <a:r>
              <a:rPr lang="en-US" baseline="0" dirty="0" smtClean="0"/>
              <a:t>, and then under </a:t>
            </a:r>
            <a:r>
              <a:rPr lang="en-US" b="1" baseline="0" dirty="0" smtClean="0"/>
              <a:t>Rectangles</a:t>
            </a:r>
            <a:r>
              <a:rPr lang="en-US" baseline="0" dirty="0" smtClean="0"/>
              <a:t> click </a:t>
            </a:r>
            <a:r>
              <a:rPr lang="en-US" b="1" baseline="0" dirty="0" smtClean="0"/>
              <a:t>Rectangle</a:t>
            </a:r>
            <a:r>
              <a:rPr lang="en-US" baseline="0" dirty="0" smtClean="0"/>
              <a:t>.</a:t>
            </a:r>
          </a:p>
          <a:p>
            <a:pPr marL="228600" indent="-228600">
              <a:buFont typeface="+mj-lt"/>
              <a:buAutoNum type="arabicPeriod"/>
            </a:pPr>
            <a:r>
              <a:rPr lang="en-US" baseline="0" dirty="0" smtClean="0"/>
              <a:t>On the slide, drag to draw a rectangle.</a:t>
            </a:r>
          </a:p>
          <a:p>
            <a:pPr marL="228600" indent="-228600">
              <a:buFont typeface="+mj-lt"/>
              <a:buAutoNum type="arabicPeriod"/>
            </a:pPr>
            <a:r>
              <a:rPr lang="en-US" baseline="0" dirty="0" smtClean="0"/>
              <a:t>Select the rectangle. Under </a:t>
            </a:r>
            <a:r>
              <a:rPr lang="en-US" b="1" baseline="0" dirty="0" smtClean="0"/>
              <a:t>Drawing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Fill</a:t>
            </a:r>
            <a:r>
              <a:rPr lang="en-US" baseline="0" dirty="0" smtClean="0"/>
              <a:t> in the left pane, in the </a:t>
            </a:r>
            <a:r>
              <a:rPr lang="en-US" b="1" baseline="0" dirty="0" smtClean="0"/>
              <a:t>Fill</a:t>
            </a:r>
            <a:r>
              <a:rPr lang="en-US" baseline="0" dirty="0" smtClean="0"/>
              <a:t> pane, click </a:t>
            </a:r>
            <a:r>
              <a:rPr lang="en-US" b="1" baseline="0" dirty="0" smtClean="0"/>
              <a:t>Picture or texture fill</a:t>
            </a:r>
            <a:r>
              <a:rPr lang="en-US" baseline="0" dirty="0" smtClean="0"/>
              <a:t>, and then do the following:</a:t>
            </a:r>
          </a:p>
          <a:p>
            <a:pPr marL="685800" lvl="1" indent="-228600">
              <a:buFont typeface="+mj-lt"/>
              <a:buAutoNum type="arabicPeriod"/>
            </a:pPr>
            <a:r>
              <a:rPr lang="en-US" baseline="0" dirty="0" smtClean="0"/>
              <a:t>Click the button next to </a:t>
            </a:r>
            <a:r>
              <a:rPr lang="en-US" b="1" baseline="0" dirty="0" smtClean="0"/>
              <a:t>Texture</a:t>
            </a:r>
            <a:r>
              <a:rPr lang="en-US" baseline="0" dirty="0" smtClean="0"/>
              <a:t>, and then click </a:t>
            </a:r>
            <a:r>
              <a:rPr lang="en-US" b="1" baseline="0" dirty="0" smtClean="0"/>
              <a:t>Stationary</a:t>
            </a:r>
            <a:r>
              <a:rPr lang="en-US" baseline="0" dirty="0" smtClean="0"/>
              <a:t> (fourth row).</a:t>
            </a:r>
          </a:p>
          <a:p>
            <a:pPr marL="685800" lvl="1" indent="-228600">
              <a:buFont typeface="+mj-lt"/>
              <a:buAutoNum type="arabicPeriod"/>
            </a:pPr>
            <a:r>
              <a:rPr lang="en-US" baseline="0" dirty="0" smtClean="0"/>
              <a:t>Clear the </a:t>
            </a:r>
            <a:r>
              <a:rPr lang="en-US" b="1" baseline="0" dirty="0" smtClean="0"/>
              <a:t>Tile picture as texture </a:t>
            </a:r>
            <a:r>
              <a:rPr lang="en-US" baseline="0" dirty="0" smtClean="0"/>
              <a:t>check box.</a:t>
            </a:r>
          </a:p>
          <a:p>
            <a:pPr marL="228600" indent="-228600">
              <a:buFont typeface="+mj-lt"/>
              <a:buAutoNum type="arabicPeriod"/>
            </a:pPr>
            <a:r>
              <a:rPr lang="en-US" dirty="0" smtClean="0"/>
              <a:t>Also in the </a:t>
            </a:r>
            <a:r>
              <a:rPr lang="en-US" b="1" dirty="0" smtClean="0"/>
              <a:t>Format</a:t>
            </a:r>
            <a:r>
              <a:rPr lang="en-US" dirty="0" smtClean="0"/>
              <a:t> </a:t>
            </a:r>
            <a:r>
              <a:rPr lang="en-US" b="1" dirty="0" smtClean="0"/>
              <a:t>Shape</a:t>
            </a:r>
            <a:r>
              <a:rPr lang="en-US" dirty="0" smtClean="0"/>
              <a:t> dialog box, click </a:t>
            </a:r>
            <a:r>
              <a:rPr lang="en-US" b="1" dirty="0" smtClean="0"/>
              <a:t>Line Color </a:t>
            </a:r>
            <a:r>
              <a:rPr lang="en-US" dirty="0" smtClean="0"/>
              <a:t>in the left pane, in the </a:t>
            </a:r>
            <a:r>
              <a:rPr lang="en-US" b="1" dirty="0" smtClean="0"/>
              <a:t>Line Color </a:t>
            </a:r>
            <a:r>
              <a:rPr lang="en-US" dirty="0" smtClean="0"/>
              <a:t>pane, click</a:t>
            </a:r>
            <a:r>
              <a:rPr lang="en-US" baseline="0" dirty="0" smtClean="0"/>
              <a:t> </a:t>
            </a:r>
            <a:r>
              <a:rPr lang="en-US" b="1" baseline="0" dirty="0" smtClean="0"/>
              <a:t>No</a:t>
            </a:r>
            <a:r>
              <a:rPr lang="en-US" baseline="0" dirty="0" smtClean="0"/>
              <a:t> </a:t>
            </a:r>
            <a:r>
              <a:rPr lang="en-US" b="1" baseline="0" dirty="0" smtClean="0"/>
              <a:t>line</a:t>
            </a:r>
            <a:r>
              <a:rPr lang="en-US" baseline="0" dirty="0" smtClean="0"/>
              <a:t>.</a:t>
            </a:r>
          </a:p>
          <a:p>
            <a:pPr marL="228600" indent="-228600">
              <a:buFont typeface="+mj-lt"/>
              <a:buAutoNum type="arabicPeriod"/>
            </a:pPr>
            <a:r>
              <a:rPr lang="en-US" baseline="0" dirty="0" smtClean="0"/>
              <a:t>Also in the </a:t>
            </a:r>
            <a:r>
              <a:rPr lang="en-US" b="1" baseline="0" dirty="0" smtClean="0"/>
              <a:t>Format Shape </a:t>
            </a:r>
            <a:r>
              <a:rPr lang="en-US" baseline="0" dirty="0" smtClean="0"/>
              <a:t>dialog box, click </a:t>
            </a:r>
            <a:r>
              <a:rPr lang="en-US" b="1" baseline="0" dirty="0" smtClean="0"/>
              <a:t>Size</a:t>
            </a:r>
            <a:r>
              <a:rPr lang="en-US" baseline="0" dirty="0" smtClean="0"/>
              <a:t> in the left pane, in the </a:t>
            </a:r>
            <a:r>
              <a:rPr lang="en-US" b="1" baseline="0" dirty="0" smtClean="0"/>
              <a:t>Size</a:t>
            </a:r>
            <a:r>
              <a:rPr lang="en-US" baseline="0" dirty="0" smtClean="0"/>
              <a:t> pane, under </a:t>
            </a:r>
            <a:r>
              <a:rPr lang="en-US" b="1" baseline="0" dirty="0" smtClean="0"/>
              <a:t>Size and rotate</a:t>
            </a:r>
            <a:r>
              <a:rPr lang="en-US" baseline="0" dirty="0" smtClean="0"/>
              <a:t>, enter </a:t>
            </a:r>
            <a:r>
              <a:rPr lang="en-US" b="1" baseline="0" dirty="0" smtClean="0"/>
              <a:t>7.5” </a:t>
            </a:r>
            <a:r>
              <a:rPr lang="en-US" baseline="0" dirty="0" smtClean="0"/>
              <a:t>in the </a:t>
            </a:r>
            <a:r>
              <a:rPr lang="en-US" b="1" baseline="0" dirty="0" smtClean="0"/>
              <a:t>Height</a:t>
            </a:r>
            <a:r>
              <a:rPr lang="en-US" baseline="0" dirty="0" smtClean="0"/>
              <a:t> box and </a:t>
            </a:r>
            <a:r>
              <a:rPr lang="en-US" b="1" baseline="0" dirty="0" smtClean="0"/>
              <a:t>10” </a:t>
            </a:r>
            <a:r>
              <a:rPr lang="en-US" baseline="0" dirty="0" smtClean="0"/>
              <a:t>in the </a:t>
            </a:r>
            <a:r>
              <a:rPr lang="en-US" b="1" baseline="0" dirty="0" smtClean="0"/>
              <a:t>Width</a:t>
            </a:r>
            <a:r>
              <a:rPr lang="en-US" baseline="0" dirty="0" smtClean="0"/>
              <a:t> box.</a:t>
            </a:r>
          </a:p>
          <a:p>
            <a:pPr marL="22860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Clipboard</a:t>
            </a:r>
            <a:r>
              <a:rPr lang="en-US" baseline="0" dirty="0" smtClean="0"/>
              <a:t> group, click </a:t>
            </a:r>
            <a:r>
              <a:rPr lang="en-US" b="1" baseline="0" dirty="0" smtClean="0"/>
              <a:t>Copy</a:t>
            </a:r>
            <a:r>
              <a:rPr lang="en-US" baseline="0" dirty="0" smtClean="0"/>
              <a:t>.</a:t>
            </a:r>
          </a:p>
          <a:p>
            <a:pPr marL="228600" indent="-228600">
              <a:buFont typeface="+mj-lt"/>
              <a:buAutoNum type="arabicPeriod"/>
            </a:pPr>
            <a:r>
              <a:rPr lang="en-US" baseline="0" dirty="0" smtClean="0"/>
              <a:t>Press DELETE to delete the rectangle.</a:t>
            </a:r>
          </a:p>
          <a:p>
            <a:pPr marL="228600" indent="-228600">
              <a:buFont typeface="+mj-lt"/>
              <a:buAutoNum type="arabicPeriod"/>
            </a:pPr>
            <a:r>
              <a:rPr lang="en-US" sz="1200" kern="1200" dirty="0" smtClean="0">
                <a:solidFill>
                  <a:schemeClr val="tx1"/>
                </a:solidFill>
                <a:effectLst/>
                <a:latin typeface="+mn-lt"/>
                <a:ea typeface="+mn-ea"/>
                <a:cs typeface="+mn-cs"/>
              </a:rPr>
              <a:t>Also on the </a:t>
            </a:r>
            <a:r>
              <a:rPr lang="en-US" sz="1200" b="1" kern="1200" dirty="0" smtClean="0">
                <a:solidFill>
                  <a:schemeClr val="tx1"/>
                </a:solidFill>
                <a:effectLst/>
                <a:latin typeface="+mn-lt"/>
                <a:ea typeface="+mn-ea"/>
                <a:cs typeface="+mn-cs"/>
              </a:rPr>
              <a:t>Home</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Clipboard</a:t>
            </a:r>
            <a:r>
              <a:rPr lang="en-US" sz="1200" kern="1200" dirty="0" smtClean="0">
                <a:solidFill>
                  <a:schemeClr val="tx1"/>
                </a:solidFill>
                <a:effectLst/>
                <a:latin typeface="+mn-lt"/>
                <a:ea typeface="+mn-ea"/>
                <a:cs typeface="+mn-cs"/>
              </a:rPr>
              <a:t> group, click the arrow below </a:t>
            </a:r>
            <a:r>
              <a:rPr lang="en-US" sz="1200" b="1" kern="1200" dirty="0" smtClean="0">
                <a:solidFill>
                  <a:schemeClr val="tx1"/>
                </a:solidFill>
                <a:effectLst/>
                <a:latin typeface="+mn-lt"/>
                <a:ea typeface="+mn-ea"/>
                <a:cs typeface="+mn-cs"/>
              </a:rPr>
              <a:t>Paste</a:t>
            </a:r>
            <a:r>
              <a:rPr lang="en-US" sz="1200" kern="1200" dirty="0" smtClean="0">
                <a:solidFill>
                  <a:schemeClr val="tx1"/>
                </a:solidFill>
                <a:effectLst/>
                <a:latin typeface="+mn-lt"/>
                <a:ea typeface="+mn-ea"/>
                <a:cs typeface="+mn-cs"/>
              </a:rPr>
              <a:t>, and select </a:t>
            </a:r>
            <a:r>
              <a:rPr lang="en-US" sz="1200" b="1" kern="1200" dirty="0" smtClean="0">
                <a:solidFill>
                  <a:schemeClr val="tx1"/>
                </a:solidFill>
                <a:effectLst/>
                <a:latin typeface="+mn-lt"/>
                <a:ea typeface="+mn-ea"/>
                <a:cs typeface="+mn-cs"/>
              </a:rPr>
              <a:t>Paste Special</a:t>
            </a:r>
            <a:r>
              <a:rPr lang="en-US" sz="1200" kern="1200" dirty="0" smtClean="0">
                <a:solidFill>
                  <a:schemeClr val="tx1"/>
                </a:solidFill>
                <a:effectLst/>
                <a:latin typeface="+mn-lt"/>
                <a:ea typeface="+mn-ea"/>
                <a:cs typeface="+mn-cs"/>
              </a:rPr>
              <a:t>. In the </a:t>
            </a:r>
            <a:r>
              <a:rPr lang="en-US" sz="1200" b="1" kern="1200" dirty="0" smtClean="0">
                <a:solidFill>
                  <a:schemeClr val="tx1"/>
                </a:solidFill>
                <a:effectLst/>
                <a:latin typeface="+mn-lt"/>
                <a:ea typeface="+mn-ea"/>
                <a:cs typeface="+mn-cs"/>
              </a:rPr>
              <a:t>Paste Special </a:t>
            </a:r>
            <a:r>
              <a:rPr lang="en-US" sz="1200" kern="1200" dirty="0" smtClean="0">
                <a:solidFill>
                  <a:schemeClr val="tx1"/>
                </a:solidFill>
                <a:effectLst/>
                <a:latin typeface="+mn-lt"/>
                <a:ea typeface="+mn-ea"/>
                <a:cs typeface="+mn-cs"/>
              </a:rPr>
              <a:t>dialog box, select </a:t>
            </a:r>
            <a:r>
              <a:rPr lang="en-US" sz="1200" b="1" kern="1200" dirty="0" smtClean="0">
                <a:solidFill>
                  <a:schemeClr val="tx1"/>
                </a:solidFill>
                <a:effectLst/>
                <a:latin typeface="+mn-lt"/>
                <a:ea typeface="+mn-ea"/>
                <a:cs typeface="+mn-cs"/>
              </a:rPr>
              <a:t>Paste</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As</a:t>
            </a:r>
            <a:r>
              <a:rPr lang="en-US" sz="1200" kern="1200" dirty="0" smtClean="0">
                <a:solidFill>
                  <a:schemeClr val="tx1"/>
                </a:solidFill>
                <a:effectLst/>
                <a:latin typeface="+mn-lt"/>
                <a:ea typeface="+mn-ea"/>
                <a:cs typeface="+mn-cs"/>
              </a:rPr>
              <a:t>, select </a:t>
            </a:r>
            <a:r>
              <a:rPr lang="en-US" sz="1200" b="1" kern="1200" dirty="0" smtClean="0">
                <a:solidFill>
                  <a:schemeClr val="tx1"/>
                </a:solidFill>
                <a:effectLst/>
                <a:latin typeface="+mn-lt"/>
                <a:ea typeface="+mn-ea"/>
                <a:cs typeface="+mn-cs"/>
              </a:rPr>
              <a:t>Picture (PNG)</a:t>
            </a:r>
            <a:r>
              <a:rPr lang="en-US" sz="1200" kern="1200" dirty="0" smtClean="0">
                <a:solidFill>
                  <a:schemeClr val="tx1"/>
                </a:solidFill>
                <a:effectLst/>
                <a:latin typeface="+mn-lt"/>
                <a:ea typeface="+mn-ea"/>
                <a:cs typeface="+mn-cs"/>
              </a:rPr>
              <a:t>.</a:t>
            </a:r>
            <a:endParaRPr lang="en-US" baseline="0" dirty="0" smtClean="0"/>
          </a:p>
          <a:p>
            <a:pPr marL="228600" indent="-228600">
              <a:buFont typeface="+mj-lt"/>
              <a:buAutoNum type="arabicPeriod"/>
            </a:pPr>
            <a:r>
              <a:rPr lang="en-US" dirty="0" smtClean="0"/>
              <a:t>Select the picture. Under </a:t>
            </a:r>
            <a:r>
              <a:rPr lang="en-US" b="1" dirty="0" smtClean="0"/>
              <a:t>Picture Tools</a:t>
            </a:r>
            <a:r>
              <a:rPr lang="en-US" dirty="0" smtClean="0"/>
              <a:t>, on the </a:t>
            </a:r>
            <a:r>
              <a:rPr lang="en-US" b="1" dirty="0" smtClean="0"/>
              <a:t>Format</a:t>
            </a:r>
            <a:r>
              <a:rPr lang="en-US" dirty="0" smtClean="0"/>
              <a:t> tab, in the </a:t>
            </a:r>
            <a:r>
              <a:rPr lang="en-US" b="1" dirty="0" smtClean="0"/>
              <a:t>Adjust</a:t>
            </a:r>
            <a:r>
              <a:rPr lang="en-US" dirty="0" smtClean="0"/>
              <a:t> group, click </a:t>
            </a:r>
            <a:r>
              <a:rPr lang="en-US" b="1" dirty="0" smtClean="0"/>
              <a:t>Artistic Effects</a:t>
            </a:r>
            <a:r>
              <a:rPr lang="en-US" dirty="0" smtClean="0"/>
              <a:t>, and then click </a:t>
            </a:r>
            <a:r>
              <a:rPr lang="en-US" b="1" dirty="0" smtClean="0"/>
              <a:t>Artistic</a:t>
            </a:r>
            <a:r>
              <a:rPr lang="en-US" b="1" baseline="0" dirty="0" smtClean="0"/>
              <a:t> Effects Options</a:t>
            </a:r>
            <a:r>
              <a:rPr lang="en-US" baseline="0" dirty="0" smtClean="0"/>
              <a:t>. In the </a:t>
            </a:r>
            <a:r>
              <a:rPr lang="en-US" b="1" baseline="0" dirty="0" smtClean="0"/>
              <a:t>Format</a:t>
            </a:r>
            <a:r>
              <a:rPr lang="en-US" baseline="0" dirty="0" smtClean="0"/>
              <a:t> </a:t>
            </a:r>
            <a:r>
              <a:rPr lang="en-US" b="1" baseline="0" dirty="0" smtClean="0"/>
              <a:t>Picture</a:t>
            </a:r>
            <a:r>
              <a:rPr lang="en-US" baseline="0" dirty="0" smtClean="0"/>
              <a:t> dialog box, click </a:t>
            </a:r>
            <a:r>
              <a:rPr lang="en-US" b="1" baseline="0" dirty="0" smtClean="0"/>
              <a:t>Artistic Effects </a:t>
            </a:r>
            <a:r>
              <a:rPr lang="en-US" baseline="0" dirty="0" smtClean="0"/>
              <a:t>in the left pane, in the </a:t>
            </a:r>
            <a:r>
              <a:rPr lang="en-US" b="1" baseline="0" dirty="0" smtClean="0"/>
              <a:t>Artistic Effects </a:t>
            </a:r>
            <a:r>
              <a:rPr lang="en-US" baseline="0" dirty="0" smtClean="0"/>
              <a:t>pane, click the button next to </a:t>
            </a:r>
            <a:r>
              <a:rPr lang="en-US" b="1" baseline="0" dirty="0" smtClean="0"/>
              <a:t>Artistic Effect</a:t>
            </a:r>
            <a:r>
              <a:rPr lang="en-US" baseline="0" dirty="0" smtClean="0"/>
              <a:t>, and then click </a:t>
            </a:r>
            <a:r>
              <a:rPr lang="en-US" b="1" baseline="0" dirty="0" smtClean="0"/>
              <a:t>Paint Brush </a:t>
            </a:r>
            <a:r>
              <a:rPr lang="en-US" baseline="0" dirty="0" smtClean="0"/>
              <a:t>(second row).</a:t>
            </a:r>
          </a:p>
          <a:p>
            <a:pPr marL="228600" indent="-228600">
              <a:buFont typeface="+mj-lt"/>
              <a:buAutoNum type="arabicPeriod"/>
            </a:pPr>
            <a:r>
              <a:rPr lang="en-US" baseline="0" dirty="0" smtClean="0"/>
              <a:t>Also in the </a:t>
            </a:r>
            <a:r>
              <a:rPr lang="en-US" b="1" baseline="0" dirty="0" smtClean="0"/>
              <a:t>Artistic Effects </a:t>
            </a:r>
            <a:r>
              <a:rPr lang="en-US" baseline="0" dirty="0" smtClean="0"/>
              <a:t>pane, do the following:</a:t>
            </a:r>
          </a:p>
          <a:p>
            <a:pPr marL="685800" lvl="1" indent="-228600">
              <a:buFont typeface="+mj-lt"/>
              <a:buAutoNum type="arabicPeriod"/>
            </a:pPr>
            <a:r>
              <a:rPr lang="en-US" baseline="0" dirty="0" smtClean="0"/>
              <a:t>In the </a:t>
            </a:r>
            <a:r>
              <a:rPr lang="en-US" b="1" baseline="0" dirty="0" smtClean="0"/>
              <a:t>Transparency</a:t>
            </a:r>
            <a:r>
              <a:rPr lang="en-US" baseline="0" dirty="0" smtClean="0"/>
              <a:t> box, enter </a:t>
            </a:r>
            <a:r>
              <a:rPr lang="en-US" b="1" baseline="0" dirty="0" smtClean="0"/>
              <a:t>15%</a:t>
            </a:r>
            <a:r>
              <a:rPr lang="en-US" baseline="0" dirty="0" smtClean="0"/>
              <a:t>.</a:t>
            </a:r>
          </a:p>
          <a:p>
            <a:pPr marL="685800" lvl="1" indent="-228600">
              <a:buFont typeface="+mj-lt"/>
              <a:buAutoNum type="arabicPeriod"/>
            </a:pPr>
            <a:r>
              <a:rPr lang="en-US" baseline="0" dirty="0" smtClean="0"/>
              <a:t>In the </a:t>
            </a:r>
            <a:r>
              <a:rPr lang="en-US" b="1" baseline="0" dirty="0" smtClean="0"/>
              <a:t>Brush Size </a:t>
            </a:r>
            <a:r>
              <a:rPr lang="en-US" baseline="0" dirty="0" smtClean="0"/>
              <a:t>box, enter </a:t>
            </a:r>
            <a:r>
              <a:rPr lang="en-US" b="1" baseline="0" dirty="0" smtClean="0"/>
              <a:t>2</a:t>
            </a:r>
            <a:r>
              <a:rPr lang="en-US" baseline="0" dirty="0" smtClean="0"/>
              <a:t>.</a:t>
            </a:r>
          </a:p>
          <a:p>
            <a:pPr marL="228600" lvl="0" indent="-228600">
              <a:buFont typeface="+mj-lt"/>
              <a:buAutoNum type="arabicPeriod"/>
            </a:pPr>
            <a:r>
              <a:rPr lang="en-US" baseline="0" dirty="0" smtClean="0"/>
              <a:t>Also in the </a:t>
            </a:r>
            <a:r>
              <a:rPr lang="en-US" b="1" baseline="0" dirty="0" smtClean="0"/>
              <a:t>Format Picture </a:t>
            </a:r>
            <a:r>
              <a:rPr lang="en-US" baseline="0" dirty="0" smtClean="0"/>
              <a:t>dialog box, click </a:t>
            </a:r>
            <a:r>
              <a:rPr lang="en-US" b="1" baseline="0" dirty="0" smtClean="0"/>
              <a:t>Picture Color </a:t>
            </a:r>
            <a:r>
              <a:rPr lang="en-US" baseline="0" dirty="0" smtClean="0"/>
              <a:t>in the left pane, in the </a:t>
            </a:r>
            <a:r>
              <a:rPr lang="en-US" b="1" baseline="0" dirty="0" smtClean="0"/>
              <a:t>Picture Color </a:t>
            </a:r>
            <a:r>
              <a:rPr lang="en-US" baseline="0" dirty="0" smtClean="0"/>
              <a:t>pane, do the following:</a:t>
            </a:r>
          </a:p>
          <a:p>
            <a:pPr marL="685800" lvl="1" indent="-228600">
              <a:buFont typeface="+mj-lt"/>
              <a:buAutoNum type="arabicPeriod"/>
            </a:pPr>
            <a:r>
              <a:rPr lang="en-US" baseline="0" dirty="0" smtClean="0"/>
              <a:t>Under </a:t>
            </a:r>
            <a:r>
              <a:rPr lang="en-US" b="1" baseline="0" dirty="0" smtClean="0"/>
              <a:t>Color Saturation</a:t>
            </a:r>
            <a:r>
              <a:rPr lang="en-US" baseline="0" dirty="0" smtClean="0"/>
              <a:t>, in the </a:t>
            </a:r>
            <a:r>
              <a:rPr lang="en-US" b="1" baseline="0" dirty="0" smtClean="0"/>
              <a:t>Saturation</a:t>
            </a:r>
            <a:r>
              <a:rPr lang="en-US" baseline="0" dirty="0" smtClean="0"/>
              <a:t> box, enter </a:t>
            </a:r>
            <a:r>
              <a:rPr lang="en-US" b="1" baseline="0" dirty="0" smtClean="0"/>
              <a:t>200%</a:t>
            </a:r>
            <a:r>
              <a:rPr lang="en-US" baseline="0" dirty="0" smtClean="0"/>
              <a:t>.</a:t>
            </a:r>
          </a:p>
          <a:p>
            <a:pPr marL="685800" lvl="1" indent="-228600">
              <a:buFont typeface="+mj-lt"/>
              <a:buAutoNum type="arabicPeriod"/>
            </a:pPr>
            <a:r>
              <a:rPr lang="en-US" baseline="0" dirty="0" smtClean="0"/>
              <a:t>Under </a:t>
            </a:r>
            <a:r>
              <a:rPr lang="en-US" b="1" baseline="0" dirty="0" smtClean="0"/>
              <a:t>Color Tone</a:t>
            </a:r>
            <a:r>
              <a:rPr lang="en-US" baseline="0" dirty="0" smtClean="0"/>
              <a:t>, click the button next to </a:t>
            </a:r>
            <a:r>
              <a:rPr lang="en-US" b="1" baseline="0" dirty="0" smtClean="0"/>
              <a:t>Presets</a:t>
            </a:r>
            <a:r>
              <a:rPr lang="en-US" baseline="0" dirty="0" smtClean="0"/>
              <a:t> and then click </a:t>
            </a:r>
            <a:r>
              <a:rPr lang="en-US" b="1" baseline="0" dirty="0" smtClean="0"/>
              <a:t>Temperature: 5,300 K</a:t>
            </a:r>
            <a:r>
              <a:rPr lang="en-US" baseline="0" dirty="0" smtClean="0"/>
              <a:t>.</a:t>
            </a:r>
          </a:p>
          <a:p>
            <a:pPr marL="228600" lvl="0" indent="-228600">
              <a:buFont typeface="+mj-lt"/>
              <a:buAutoNum type="arabicPeriod"/>
            </a:pPr>
            <a:r>
              <a:rPr lang="en-US" baseline="0" dirty="0" smtClean="0"/>
              <a:t>Also in the Format Picture dialog box, click Picture Corrections in the left pane, in the Picture Corrections pane, do the following:</a:t>
            </a:r>
          </a:p>
          <a:p>
            <a:pPr marL="685800" lvl="1" indent="-228600">
              <a:buFont typeface="+mj-lt"/>
              <a:buAutoNum type="arabicPeriod"/>
            </a:pPr>
            <a:r>
              <a:rPr lang="en-US" baseline="0" dirty="0" smtClean="0"/>
              <a:t>Under </a:t>
            </a:r>
            <a:r>
              <a:rPr lang="en-US" b="1" baseline="0" dirty="0" smtClean="0"/>
              <a:t>Sharpen and Soften</a:t>
            </a:r>
            <a:r>
              <a:rPr lang="en-US" baseline="0" dirty="0" smtClean="0"/>
              <a:t>, in the box next to </a:t>
            </a:r>
            <a:r>
              <a:rPr lang="en-US" b="1" baseline="0" dirty="0" smtClean="0"/>
              <a:t>Sharpen</a:t>
            </a:r>
            <a:r>
              <a:rPr lang="en-US" baseline="0" dirty="0" smtClean="0"/>
              <a:t>, enter </a:t>
            </a:r>
            <a:r>
              <a:rPr lang="en-US" b="1" baseline="0" dirty="0" smtClean="0"/>
              <a:t>-70%.</a:t>
            </a:r>
          </a:p>
          <a:p>
            <a:pPr marL="685800" lvl="1" indent="-228600">
              <a:buFont typeface="+mj-lt"/>
              <a:buAutoNum type="arabicPeriod"/>
            </a:pPr>
            <a:r>
              <a:rPr lang="en-US" baseline="0" dirty="0" smtClean="0"/>
              <a:t>Under </a:t>
            </a:r>
            <a:r>
              <a:rPr lang="en-US" b="1" baseline="0" dirty="0" smtClean="0"/>
              <a:t>Brightness and Contrast</a:t>
            </a:r>
            <a:r>
              <a:rPr lang="en-US" baseline="0" dirty="0" smtClean="0"/>
              <a:t>, in the </a:t>
            </a:r>
            <a:r>
              <a:rPr lang="en-US" b="1" baseline="0" dirty="0" smtClean="0"/>
              <a:t>Contrast</a:t>
            </a:r>
            <a:r>
              <a:rPr lang="en-US" baseline="0" dirty="0" smtClean="0"/>
              <a:t> box, enter </a:t>
            </a:r>
            <a:r>
              <a:rPr lang="en-US" b="1" baseline="0" dirty="0" smtClean="0"/>
              <a:t>-10%</a:t>
            </a:r>
            <a:r>
              <a:rPr lang="en-US" b="0" baseline="0" dirty="0" smtClean="0"/>
              <a:t>.</a:t>
            </a:r>
            <a:endParaRPr lang="en-US" b="0" baseline="0" dirty="0"/>
          </a:p>
          <a:p>
            <a:pPr marL="228600" lvl="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Middle</a:t>
            </a:r>
            <a:r>
              <a:rPr lang="en-US" baseline="0" dirty="0" smtClean="0"/>
              <a:t>.</a:t>
            </a:r>
          </a:p>
          <a:p>
            <a:pPr marL="685800" lvl="1" indent="-228600">
              <a:buFont typeface="+mj-lt"/>
              <a:buAutoNum type="arabicPeriod"/>
            </a:pPr>
            <a:r>
              <a:rPr lang="en-US" baseline="0" dirty="0" smtClean="0"/>
              <a:t>Click </a:t>
            </a:r>
            <a:r>
              <a:rPr lang="en-US" b="1" baseline="0" dirty="0" smtClean="0"/>
              <a:t>Align Center</a:t>
            </a:r>
            <a:r>
              <a:rPr lang="en-US" baseline="0" dirty="0" smtClean="0"/>
              <a:t>.</a:t>
            </a:r>
            <a:endParaRPr lang="en-US" baseline="0" dirty="0"/>
          </a:p>
          <a:p>
            <a:pPr marL="228600" lvl="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and then click </a:t>
            </a:r>
            <a:r>
              <a:rPr lang="en-US" b="1" baseline="0" dirty="0" smtClean="0"/>
              <a:t>Send to Back</a:t>
            </a:r>
            <a:r>
              <a:rPr lang="en-US" baseline="0" dirty="0" smtClean="0"/>
              <a:t>.</a:t>
            </a:r>
          </a:p>
          <a:p>
            <a:pPr marL="0" lvl="0" indent="0">
              <a:buFont typeface="+mj-lt"/>
              <a:buNone/>
            </a:pPr>
            <a:endParaRPr lang="en-US" baseline="0" dirty="0"/>
          </a:p>
          <a:p>
            <a:pPr marL="0" lvl="0" indent="0">
              <a:buFont typeface="+mj-lt"/>
              <a:buNone/>
            </a:pPr>
            <a:r>
              <a:rPr lang="en-US" baseline="0" dirty="0" smtClean="0"/>
              <a:t>To reproduce the second background layer on this slide, do the following:</a:t>
            </a:r>
          </a:p>
          <a:p>
            <a:pPr marL="228600" lvl="0" indent="-228600">
              <a:buFont typeface="+mj-lt"/>
              <a:buAutoNum type="arabicPeriod"/>
            </a:pPr>
            <a:r>
              <a:rPr lang="en-US" baseline="0" dirty="0" smtClean="0"/>
              <a:t>On the </a:t>
            </a:r>
            <a:r>
              <a:rPr lang="en-US" b="1" baseline="0" dirty="0" smtClean="0"/>
              <a:t>Home</a:t>
            </a:r>
            <a:r>
              <a:rPr lang="en-US" baseline="0" dirty="0" smtClean="0"/>
              <a:t> tab, in the </a:t>
            </a:r>
            <a:r>
              <a:rPr lang="en-US" b="1" baseline="0" dirty="0" smtClean="0"/>
              <a:t>Drawing</a:t>
            </a:r>
            <a:r>
              <a:rPr lang="en-US" baseline="0" dirty="0" smtClean="0"/>
              <a:t> group, click the button next to </a:t>
            </a:r>
            <a:r>
              <a:rPr lang="en-US" b="1" baseline="0" dirty="0" smtClean="0"/>
              <a:t>Shapes</a:t>
            </a:r>
            <a:r>
              <a:rPr lang="en-US" baseline="0" dirty="0" smtClean="0"/>
              <a:t>, and then under </a:t>
            </a:r>
            <a:r>
              <a:rPr lang="en-US" b="1" baseline="0" dirty="0" smtClean="0"/>
              <a:t>Rectangles</a:t>
            </a:r>
            <a:r>
              <a:rPr lang="en-US" baseline="0" dirty="0" smtClean="0"/>
              <a:t> click </a:t>
            </a:r>
            <a:r>
              <a:rPr lang="en-US" b="1" baseline="0" dirty="0" smtClean="0"/>
              <a:t>Rectangle</a:t>
            </a:r>
            <a:r>
              <a:rPr lang="en-US" baseline="0" dirty="0" smtClean="0"/>
              <a:t>.</a:t>
            </a:r>
          </a:p>
          <a:p>
            <a:pPr marL="228600" lvl="0" indent="-228600">
              <a:buFont typeface="+mj-lt"/>
              <a:buAutoNum type="arabicPeriod"/>
            </a:pPr>
            <a:r>
              <a:rPr lang="en-US" baseline="0" dirty="0" smtClean="0"/>
              <a:t>On the slide, drag to draw a rectangle.</a:t>
            </a:r>
          </a:p>
          <a:p>
            <a:pPr marL="228600" lvl="0" indent="-228600">
              <a:buFont typeface="+mj-lt"/>
              <a:buAutoNum type="arabicPeriod"/>
            </a:pPr>
            <a:r>
              <a:rPr lang="en-US" baseline="0" dirty="0" smtClean="0"/>
              <a:t>Select the rectangle. Under </a:t>
            </a:r>
            <a:r>
              <a:rPr lang="en-US" b="1" baseline="0" dirty="0" smtClean="0"/>
              <a:t>Drawing Tools</a:t>
            </a:r>
            <a:r>
              <a:rPr lang="en-US" baseline="0" dirty="0" smtClean="0"/>
              <a:t>, on the </a:t>
            </a:r>
            <a:r>
              <a:rPr lang="en-US" b="1" baseline="0" dirty="0" smtClean="0"/>
              <a:t>Format</a:t>
            </a:r>
            <a:r>
              <a:rPr lang="en-US" baseline="0" dirty="0" smtClean="0"/>
              <a:t> tab, in the </a:t>
            </a:r>
            <a:r>
              <a:rPr lang="en-US" b="1" baseline="0" dirty="0" smtClean="0"/>
              <a:t>Shape Styles </a:t>
            </a:r>
            <a:r>
              <a:rPr lang="en-US" baseline="0" dirty="0" smtClean="0"/>
              <a:t>group, click the </a:t>
            </a:r>
            <a:r>
              <a:rPr lang="en-US" b="1" baseline="0" dirty="0" smtClean="0"/>
              <a:t>Format Shape </a:t>
            </a:r>
            <a:r>
              <a:rPr lang="en-US" baseline="0" dirty="0" smtClean="0"/>
              <a:t>dialog box launcher. In the </a:t>
            </a:r>
            <a:r>
              <a:rPr lang="en-US" b="1" baseline="0" dirty="0" smtClean="0"/>
              <a:t>Format Shape </a:t>
            </a:r>
            <a:r>
              <a:rPr lang="en-US" baseline="0" dirty="0" smtClean="0"/>
              <a:t>dialog box, click </a:t>
            </a:r>
            <a:r>
              <a:rPr lang="en-US" b="1" baseline="0" dirty="0" smtClean="0"/>
              <a:t>Fill</a:t>
            </a:r>
            <a:r>
              <a:rPr lang="en-US" baseline="0" dirty="0" smtClean="0"/>
              <a:t> in the left pane, in the </a:t>
            </a:r>
            <a:r>
              <a:rPr lang="en-US" b="1" baseline="0" dirty="0" smtClean="0"/>
              <a:t>Fill</a:t>
            </a:r>
            <a:r>
              <a:rPr lang="en-US" baseline="0" dirty="0" smtClean="0"/>
              <a:t> pane, click </a:t>
            </a:r>
            <a:r>
              <a:rPr lang="en-US" b="1" baseline="0" dirty="0" smtClean="0"/>
              <a:t>Gradient fill</a:t>
            </a:r>
            <a:r>
              <a:rPr lang="en-US" baseline="0" dirty="0" smtClean="0"/>
              <a:t>, and then do the following:</a:t>
            </a:r>
          </a:p>
          <a:p>
            <a:pPr marL="685800" lvl="1" indent="-228600">
              <a:buFont typeface="+mj-lt"/>
              <a:buAutoNum type="arabicPeriod"/>
            </a:pPr>
            <a:r>
              <a:rPr lang="en-US" baseline="0" dirty="0" smtClean="0"/>
              <a:t>In the </a:t>
            </a:r>
            <a:r>
              <a:rPr lang="en-US" b="1" baseline="0" dirty="0" smtClean="0"/>
              <a:t>Type</a:t>
            </a:r>
            <a:r>
              <a:rPr lang="en-US" baseline="0" dirty="0" smtClean="0"/>
              <a:t> list, select </a:t>
            </a:r>
            <a:r>
              <a:rPr lang="en-US" b="1" baseline="0" dirty="0" smtClean="0"/>
              <a:t>Linear</a:t>
            </a:r>
            <a:r>
              <a:rPr lang="en-US" baseline="0" dirty="0" smtClean="0"/>
              <a:t>.</a:t>
            </a:r>
          </a:p>
          <a:p>
            <a:pPr marL="685800" lvl="1" indent="-228600">
              <a:buFont typeface="+mj-lt"/>
              <a:buAutoNum type="arabicPeriod"/>
            </a:pPr>
            <a:r>
              <a:rPr lang="en-US" baseline="0" dirty="0" smtClean="0"/>
              <a:t>In the </a:t>
            </a:r>
            <a:r>
              <a:rPr lang="en-US" b="1" baseline="0" dirty="0" smtClean="0"/>
              <a:t>Angle</a:t>
            </a:r>
            <a:r>
              <a:rPr lang="en-US" baseline="0" dirty="0" smtClean="0"/>
              <a:t> box, enter </a:t>
            </a:r>
            <a:r>
              <a:rPr lang="en-US" b="1" baseline="0" dirty="0" smtClean="0"/>
              <a:t>160°</a:t>
            </a:r>
            <a:r>
              <a:rPr lang="en-US" baseline="0" dirty="0" smtClean="0"/>
              <a:t>.</a:t>
            </a:r>
          </a:p>
          <a:p>
            <a:pPr marL="685800" lvl="1" indent="-228600">
              <a:buFont typeface="+mj-lt"/>
              <a:buAutoNum type="arabicPeriod"/>
            </a:pP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Add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a:t>
            </a:r>
            <a:r>
              <a:rPr lang="en-US" sz="1200" b="1" kern="1200" dirty="0" smtClean="0">
                <a:solidFill>
                  <a:schemeClr val="tx1"/>
                </a:solidFill>
                <a:effectLst/>
                <a:latin typeface="+mn-lt"/>
                <a:ea typeface="+mn-ea"/>
                <a:cs typeface="+mn-cs"/>
              </a:rPr>
              <a:t>Remove </a:t>
            </a:r>
            <a:r>
              <a:rPr lang="en-US" sz="1200" b="1" kern="1200" smtClean="0">
                <a:solidFill>
                  <a:schemeClr val="tx1"/>
                </a:solidFill>
                <a:effectLst/>
                <a:latin typeface="+mn-lt"/>
                <a:ea typeface="+mn-ea"/>
                <a:cs typeface="+mn-cs"/>
              </a:rPr>
              <a:t>gradient stop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until four stops appear in the slider.</a:t>
            </a:r>
          </a:p>
          <a:p>
            <a:pPr marL="228600" indent="-228600">
              <a:buFont typeface="+mj-lt"/>
              <a:buAutoNum type="arabicPeriod"/>
            </a:pPr>
            <a:r>
              <a:rPr lang="en-US" sz="1200" kern="1200" dirty="0" smtClean="0">
                <a:solidFill>
                  <a:schemeClr val="tx1"/>
                </a:solidFill>
                <a:effectLst/>
                <a:latin typeface="+mn-lt"/>
                <a:ea typeface="+mn-ea"/>
                <a:cs typeface="+mn-cs"/>
              </a:rPr>
              <a:t>Also under </a:t>
            </a:r>
            <a:r>
              <a:rPr lang="en-US" sz="1200" b="1" kern="1200" dirty="0" smtClean="0">
                <a:solidFill>
                  <a:schemeClr val="tx1"/>
                </a:solidFill>
                <a:effectLst/>
                <a:latin typeface="+mn-lt"/>
                <a:ea typeface="+mn-ea"/>
                <a:cs typeface="+mn-cs"/>
              </a:rPr>
              <a:t>Gradient stops</a:t>
            </a:r>
            <a:r>
              <a:rPr lang="en-US" sz="1200" kern="1200" dirty="0" smtClean="0">
                <a:solidFill>
                  <a:schemeClr val="tx1"/>
                </a:solidFill>
                <a:effectLst/>
                <a:latin typeface="+mn-lt"/>
                <a:ea typeface="+mn-ea"/>
                <a:cs typeface="+mn-cs"/>
              </a:rPr>
              <a:t>, customize the gradient stops as follows:</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first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and then under </a:t>
            </a:r>
            <a:r>
              <a:rPr lang="en-US" sz="1200" b="1" kern="1200" dirty="0" smtClean="0">
                <a:solidFill>
                  <a:schemeClr val="tx1"/>
                </a:solidFill>
                <a:effectLst/>
                <a:latin typeface="+mn-lt"/>
                <a:ea typeface="+mn-ea"/>
                <a:cs typeface="+mn-cs"/>
              </a:rPr>
              <a:t>Theme Colors</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Black, Text 1 </a:t>
            </a:r>
            <a:r>
              <a:rPr lang="en-US" sz="1200" kern="1200" dirty="0" smtClean="0">
                <a:solidFill>
                  <a:schemeClr val="tx1"/>
                </a:solidFill>
                <a:effectLst/>
                <a:latin typeface="+mn-lt"/>
                <a:ea typeface="+mn-ea"/>
                <a:cs typeface="+mn-cs"/>
              </a:rPr>
              <a:t>(first row).</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36</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25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 </a:t>
            </a:r>
            <a:endParaRPr lang="en-US" baseline="0" dirty="0" smtClean="0"/>
          </a:p>
          <a:p>
            <a:pPr marL="628650" lvl="1" indent="-171450">
              <a:buFont typeface="Arial" pitchFamily="34" charset="0"/>
              <a:buChar char="•"/>
            </a:pPr>
            <a:r>
              <a:rPr lang="en-US" sz="1200" kern="1200" dirty="0" smtClean="0">
                <a:solidFill>
                  <a:schemeClr val="tx1"/>
                </a:solidFill>
                <a:effectLst/>
                <a:latin typeface="+mn-lt"/>
                <a:ea typeface="+mn-ea"/>
                <a:cs typeface="+mn-cs"/>
              </a:rPr>
              <a:t>Select the next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68%</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104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71</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34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68%</a:t>
            </a:r>
            <a:endParaRPr lang="en-US" baseline="0" dirty="0" smtClean="0"/>
          </a:p>
          <a:p>
            <a:pPr marL="628650" lvl="1" indent="-171450">
              <a:buFont typeface="Arial" pitchFamily="34" charset="0"/>
              <a:buChar char="•"/>
            </a:pPr>
            <a:r>
              <a:rPr lang="en-US" sz="1200" kern="1200" dirty="0" smtClean="0">
                <a:solidFill>
                  <a:schemeClr val="tx1"/>
                </a:solidFill>
                <a:effectLst/>
                <a:latin typeface="+mn-lt"/>
                <a:ea typeface="+mn-ea"/>
                <a:cs typeface="+mn-cs"/>
              </a:rPr>
              <a:t>Select the last stop in the slider, and then do the following: </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Position </a:t>
            </a:r>
            <a:r>
              <a:rPr lang="en-US" sz="1200" kern="1200" dirty="0" smtClean="0">
                <a:solidFill>
                  <a:schemeClr val="tx1"/>
                </a:solidFill>
                <a:effectLst/>
                <a:latin typeface="+mn-lt"/>
                <a:ea typeface="+mn-ea"/>
                <a:cs typeface="+mn-cs"/>
              </a:rPr>
              <a:t>box, enter </a:t>
            </a:r>
            <a:r>
              <a:rPr lang="en-US" sz="1200" b="1" kern="1200" dirty="0" smtClean="0">
                <a:solidFill>
                  <a:schemeClr val="tx1"/>
                </a:solidFill>
                <a:effectLst/>
                <a:latin typeface="+mn-lt"/>
                <a:ea typeface="+mn-ea"/>
                <a:cs typeface="+mn-cs"/>
              </a:rPr>
              <a:t>100%</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Click the button next to </a:t>
            </a:r>
            <a:r>
              <a:rPr lang="en-US" sz="1200" b="1" kern="1200" dirty="0" smtClean="0">
                <a:solidFill>
                  <a:schemeClr val="tx1"/>
                </a:solidFill>
                <a:effectLst/>
                <a:latin typeface="+mn-lt"/>
                <a:ea typeface="+mn-ea"/>
                <a:cs typeface="+mn-cs"/>
              </a:rPr>
              <a:t>Color</a:t>
            </a:r>
            <a:r>
              <a:rPr lang="en-US" sz="1200" kern="1200" dirty="0" smtClean="0">
                <a:solidFill>
                  <a:schemeClr val="tx1"/>
                </a:solidFill>
                <a:effectLst/>
                <a:latin typeface="+mn-lt"/>
                <a:ea typeface="+mn-ea"/>
                <a:cs typeface="+mn-cs"/>
              </a:rPr>
              <a:t>, click </a:t>
            </a:r>
            <a:r>
              <a:rPr lang="en-US" sz="1200" b="1" kern="1200" dirty="0" smtClean="0">
                <a:solidFill>
                  <a:schemeClr val="tx1"/>
                </a:solidFill>
                <a:effectLst/>
                <a:latin typeface="+mn-lt"/>
                <a:ea typeface="+mn-ea"/>
                <a:cs typeface="+mn-cs"/>
              </a:rPr>
              <a:t>More Colors</a:t>
            </a:r>
            <a:r>
              <a:rPr lang="en-US" sz="1200" kern="1200" dirty="0" smtClean="0">
                <a:solidFill>
                  <a:schemeClr val="tx1"/>
                </a:solidFill>
                <a:effectLst/>
                <a:latin typeface="+mn-lt"/>
                <a:ea typeface="+mn-ea"/>
                <a:cs typeface="+mn-cs"/>
              </a:rPr>
              <a:t>, and then in the </a:t>
            </a:r>
            <a:r>
              <a:rPr lang="en-US" sz="1200" b="1" kern="1200" dirty="0" smtClean="0">
                <a:solidFill>
                  <a:schemeClr val="tx1"/>
                </a:solidFill>
                <a:effectLst/>
                <a:latin typeface="+mn-lt"/>
                <a:ea typeface="+mn-ea"/>
                <a:cs typeface="+mn-cs"/>
              </a:rPr>
              <a:t>Colors</a:t>
            </a:r>
            <a:r>
              <a:rPr lang="en-US" sz="1200" kern="1200" dirty="0" smtClean="0">
                <a:solidFill>
                  <a:schemeClr val="tx1"/>
                </a:solidFill>
                <a:effectLst/>
                <a:latin typeface="+mn-lt"/>
                <a:ea typeface="+mn-ea"/>
                <a:cs typeface="+mn-cs"/>
              </a:rPr>
              <a:t> dialog box, on the </a:t>
            </a:r>
            <a:r>
              <a:rPr lang="en-US" sz="1200" b="1" kern="1200" dirty="0" smtClean="0">
                <a:solidFill>
                  <a:schemeClr val="tx1"/>
                </a:solidFill>
                <a:effectLst/>
                <a:latin typeface="+mn-lt"/>
                <a:ea typeface="+mn-ea"/>
                <a:cs typeface="+mn-cs"/>
              </a:rPr>
              <a:t>Custom</a:t>
            </a:r>
            <a:r>
              <a:rPr lang="en-US" sz="1200" kern="1200" dirty="0" smtClean="0">
                <a:solidFill>
                  <a:schemeClr val="tx1"/>
                </a:solidFill>
                <a:effectLst/>
                <a:latin typeface="+mn-lt"/>
                <a:ea typeface="+mn-ea"/>
                <a:cs typeface="+mn-cs"/>
              </a:rPr>
              <a:t> tab, enter values for Red: </a:t>
            </a:r>
            <a:r>
              <a:rPr lang="en-US" sz="1200" b="1" kern="1200" dirty="0" smtClean="0">
                <a:solidFill>
                  <a:schemeClr val="tx1"/>
                </a:solidFill>
                <a:effectLst/>
                <a:latin typeface="+mn-lt"/>
                <a:ea typeface="+mn-ea"/>
                <a:cs typeface="+mn-cs"/>
              </a:rPr>
              <a:t>84</a:t>
            </a:r>
            <a:r>
              <a:rPr lang="en-US" sz="1200" kern="1200" dirty="0" smtClean="0">
                <a:solidFill>
                  <a:schemeClr val="tx1"/>
                </a:solidFill>
                <a:effectLst/>
                <a:latin typeface="+mn-lt"/>
                <a:ea typeface="+mn-ea"/>
                <a:cs typeface="+mn-cs"/>
              </a:rPr>
              <a:t>, Green: </a:t>
            </a:r>
            <a:r>
              <a:rPr lang="en-US" sz="1200" b="1" kern="1200" dirty="0" smtClean="0">
                <a:solidFill>
                  <a:schemeClr val="tx1"/>
                </a:solidFill>
                <a:effectLst/>
                <a:latin typeface="+mn-lt"/>
                <a:ea typeface="+mn-ea"/>
                <a:cs typeface="+mn-cs"/>
              </a:rPr>
              <a:t>65</a:t>
            </a:r>
            <a:r>
              <a:rPr lang="en-US" sz="1200" kern="1200" dirty="0" smtClean="0">
                <a:solidFill>
                  <a:schemeClr val="tx1"/>
                </a:solidFill>
                <a:effectLst/>
                <a:latin typeface="+mn-lt"/>
                <a:ea typeface="+mn-ea"/>
                <a:cs typeface="+mn-cs"/>
              </a:rPr>
              <a:t>, and Blue: </a:t>
            </a:r>
            <a:r>
              <a:rPr lang="en-US" sz="1200" b="1" kern="1200" dirty="0" smtClean="0">
                <a:solidFill>
                  <a:schemeClr val="tx1"/>
                </a:solidFill>
                <a:effectLst/>
                <a:latin typeface="+mn-lt"/>
                <a:ea typeface="+mn-ea"/>
                <a:cs typeface="+mn-cs"/>
              </a:rPr>
              <a:t>54</a:t>
            </a:r>
            <a:r>
              <a:rPr lang="en-US" sz="1200" kern="1200" dirty="0" smtClean="0">
                <a:solidFill>
                  <a:schemeClr val="tx1"/>
                </a:solidFill>
                <a:effectLst/>
                <a:latin typeface="+mn-lt"/>
                <a:ea typeface="+mn-ea"/>
                <a:cs typeface="+mn-cs"/>
              </a:rPr>
              <a:t>.</a:t>
            </a:r>
          </a:p>
          <a:p>
            <a:pPr marL="1085850" lvl="2" indent="-171450">
              <a:buFont typeface="Arial" pitchFamily="34" charset="0"/>
              <a:buChar char="•"/>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box, enter </a:t>
            </a:r>
            <a:r>
              <a:rPr lang="en-US" sz="1200" b="1" kern="1200" dirty="0" smtClean="0">
                <a:solidFill>
                  <a:schemeClr val="tx1"/>
                </a:solidFill>
                <a:effectLst/>
                <a:latin typeface="+mn-lt"/>
                <a:ea typeface="+mn-ea"/>
                <a:cs typeface="+mn-cs"/>
              </a:rPr>
              <a:t>37%</a:t>
            </a:r>
            <a:r>
              <a:rPr lang="en-US" sz="1200" kern="1200" dirty="0" smtClean="0">
                <a:solidFill>
                  <a:schemeClr val="tx1"/>
                </a:solidFill>
                <a:effectLst/>
                <a:latin typeface="+mn-lt"/>
                <a:ea typeface="+mn-ea"/>
                <a:cs typeface="+mn-cs"/>
              </a:rPr>
              <a:t>. </a:t>
            </a:r>
            <a:endParaRPr lang="en-US" baseline="0" dirty="0" smtClean="0"/>
          </a:p>
          <a:p>
            <a:pPr marL="228600" lvl="0" indent="-228600">
              <a:buFont typeface="+mj-lt"/>
              <a:buAutoNum type="arabicPeriod"/>
            </a:pPr>
            <a:r>
              <a:rPr lang="en-US" b="0" baseline="0" dirty="0" smtClean="0"/>
              <a:t>Also in the </a:t>
            </a:r>
            <a:r>
              <a:rPr lang="en-US" b="1" baseline="0" dirty="0" smtClean="0"/>
              <a:t>Format Shape </a:t>
            </a:r>
            <a:r>
              <a:rPr lang="en-US" b="0" baseline="0" dirty="0" smtClean="0"/>
              <a:t>dialog box, click </a:t>
            </a:r>
            <a:r>
              <a:rPr lang="en-US" b="1" baseline="0" dirty="0" smtClean="0"/>
              <a:t>Line Color </a:t>
            </a:r>
            <a:r>
              <a:rPr lang="en-US" b="0" baseline="0" dirty="0" smtClean="0"/>
              <a:t>in the left pane, in the </a:t>
            </a:r>
            <a:r>
              <a:rPr lang="en-US" b="1" baseline="0" dirty="0" smtClean="0"/>
              <a:t>Line Color </a:t>
            </a:r>
            <a:r>
              <a:rPr lang="en-US" b="0" baseline="0" dirty="0" smtClean="0"/>
              <a:t>pane, select </a:t>
            </a:r>
            <a:r>
              <a:rPr lang="en-US" b="1" baseline="0" dirty="0" smtClean="0"/>
              <a:t>No line</a:t>
            </a:r>
            <a:r>
              <a:rPr lang="en-US" b="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Shape </a:t>
            </a:r>
            <a:r>
              <a:rPr lang="en-US" baseline="0" dirty="0" smtClean="0"/>
              <a:t>dialog box, click </a:t>
            </a:r>
            <a:r>
              <a:rPr lang="en-US" b="1" baseline="0" dirty="0" smtClean="0"/>
              <a:t>Size</a:t>
            </a:r>
            <a:r>
              <a:rPr lang="en-US" baseline="0" dirty="0" smtClean="0"/>
              <a:t> in the left pane, in the </a:t>
            </a:r>
            <a:r>
              <a:rPr lang="en-US" b="1" baseline="0" dirty="0" smtClean="0"/>
              <a:t>Size</a:t>
            </a:r>
            <a:r>
              <a:rPr lang="en-US" baseline="0" dirty="0" smtClean="0"/>
              <a:t> pane, under </a:t>
            </a:r>
            <a:r>
              <a:rPr lang="en-US" b="1" baseline="0" dirty="0" smtClean="0"/>
              <a:t>Size and rotate</a:t>
            </a:r>
            <a:r>
              <a:rPr lang="en-US" baseline="0" dirty="0" smtClean="0"/>
              <a:t>, enter </a:t>
            </a:r>
            <a:r>
              <a:rPr lang="en-US" b="1" baseline="0" dirty="0" smtClean="0"/>
              <a:t>7.5” </a:t>
            </a:r>
            <a:r>
              <a:rPr lang="en-US" baseline="0" dirty="0" smtClean="0"/>
              <a:t>in the </a:t>
            </a:r>
            <a:r>
              <a:rPr lang="en-US" b="1" baseline="0" dirty="0" smtClean="0"/>
              <a:t>Height</a:t>
            </a:r>
            <a:r>
              <a:rPr lang="en-US" baseline="0" dirty="0" smtClean="0"/>
              <a:t> box and </a:t>
            </a:r>
            <a:r>
              <a:rPr lang="en-US" b="1" baseline="0" dirty="0" smtClean="0"/>
              <a:t>10” </a:t>
            </a:r>
            <a:r>
              <a:rPr lang="en-US" baseline="0" dirty="0" smtClean="0"/>
              <a:t>in the </a:t>
            </a:r>
            <a:r>
              <a:rPr lang="en-US" b="1" baseline="0" dirty="0" smtClean="0"/>
              <a:t>Width</a:t>
            </a:r>
            <a:r>
              <a:rPr lang="en-US" baseline="0" dirty="0" smtClean="0"/>
              <a:t> box.</a:t>
            </a:r>
            <a:endParaRPr lang="en-US" b="0" baseline="0" dirty="0" smtClean="0"/>
          </a:p>
          <a:p>
            <a:pPr marL="228600" lvl="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Middle</a:t>
            </a:r>
            <a:r>
              <a:rPr lang="en-US" baseline="0" dirty="0" smtClean="0"/>
              <a:t>.</a:t>
            </a:r>
          </a:p>
          <a:p>
            <a:pPr marL="685800" lvl="1" indent="-228600">
              <a:buFont typeface="+mj-lt"/>
              <a:buAutoNum type="arabicPeriod"/>
            </a:pPr>
            <a:r>
              <a:rPr lang="en-US" baseline="0" dirty="0" smtClean="0"/>
              <a:t>Click </a:t>
            </a:r>
            <a:r>
              <a:rPr lang="en-US" b="1" baseline="0" dirty="0" smtClean="0"/>
              <a:t>Align Center</a:t>
            </a:r>
            <a:r>
              <a:rPr lang="en-US" baseline="0" dirty="0" smtClean="0"/>
              <a:t>.</a:t>
            </a:r>
          </a:p>
          <a:p>
            <a:pPr marL="0" lvl="0" indent="0">
              <a:buFont typeface="Arial" pitchFamily="34" charset="0"/>
              <a:buNone/>
            </a:pPr>
            <a:endParaRPr lang="en-US" b="1" baseline="0" dirty="0" smtClean="0"/>
          </a:p>
          <a:p>
            <a:pPr marL="0" lvl="0" indent="0">
              <a:buFont typeface="Arial" pitchFamily="34" charset="0"/>
              <a:buNone/>
            </a:pPr>
            <a:endParaRPr lang="en-US" b="1" baseline="0" dirty="0" smtClean="0"/>
          </a:p>
          <a:p>
            <a:pPr marL="0" lvl="0" indent="0">
              <a:buFont typeface="Arial" pitchFamily="34" charset="0"/>
              <a:buNone/>
            </a:pPr>
            <a:r>
              <a:rPr lang="en-US" b="0" baseline="0" dirty="0" smtClean="0"/>
              <a:t>To reproduce the third background layer on this slide, do the following:</a:t>
            </a:r>
          </a:p>
          <a:p>
            <a:pPr marL="228600" lvl="0" indent="-228600">
              <a:buFont typeface="+mj-lt"/>
              <a:buAutoNum type="arabicPeriod"/>
            </a:pPr>
            <a:r>
              <a:rPr lang="en-US" b="0" baseline="0" dirty="0" smtClean="0"/>
              <a:t>On the </a:t>
            </a:r>
            <a:r>
              <a:rPr lang="en-US" b="1" baseline="0" dirty="0" smtClean="0"/>
              <a:t>Home</a:t>
            </a:r>
            <a:r>
              <a:rPr lang="en-US" b="0" baseline="0" dirty="0" smtClean="0"/>
              <a:t> tab, in the </a:t>
            </a:r>
            <a:r>
              <a:rPr lang="en-US" b="1" baseline="0" dirty="0" smtClean="0"/>
              <a:t>Drawing</a:t>
            </a:r>
            <a:r>
              <a:rPr lang="en-US" b="0" baseline="0" dirty="0" smtClean="0"/>
              <a:t> group, click </a:t>
            </a:r>
            <a:r>
              <a:rPr lang="en-US" b="1" baseline="0" dirty="0" smtClean="0"/>
              <a:t>Shapes</a:t>
            </a:r>
            <a:r>
              <a:rPr lang="en-US" b="0" baseline="0" dirty="0" smtClean="0"/>
              <a:t>, and then under </a:t>
            </a:r>
            <a:r>
              <a:rPr lang="en-US" b="1" baseline="0" dirty="0" smtClean="0"/>
              <a:t>Rectangles</a:t>
            </a:r>
            <a:r>
              <a:rPr lang="en-US" b="0" baseline="0" dirty="0" smtClean="0"/>
              <a:t> click </a:t>
            </a:r>
            <a:r>
              <a:rPr lang="en-US" b="1" baseline="0" dirty="0" smtClean="0"/>
              <a:t>Rectangle</a:t>
            </a:r>
            <a:r>
              <a:rPr lang="en-US" b="0" baseline="0" dirty="0" smtClean="0"/>
              <a:t>.</a:t>
            </a:r>
          </a:p>
          <a:p>
            <a:pPr marL="228600" lvl="0" indent="-228600">
              <a:buFont typeface="+mj-lt"/>
              <a:buAutoNum type="arabicPeriod"/>
            </a:pPr>
            <a:r>
              <a:rPr lang="en-US" b="0" baseline="0" dirty="0" smtClean="0"/>
              <a:t>On the slide, drag to draw a rectangle.</a:t>
            </a:r>
          </a:p>
          <a:p>
            <a:pPr marL="228600" lvl="0" indent="-228600">
              <a:buFont typeface="+mj-lt"/>
              <a:buAutoNum type="arabicPeriod"/>
            </a:pPr>
            <a:r>
              <a:rPr lang="en-US" b="0" baseline="0" dirty="0" smtClean="0"/>
              <a:t>Select the rectangle. Under </a:t>
            </a:r>
            <a:r>
              <a:rPr lang="en-US" b="1" baseline="0" dirty="0" smtClean="0"/>
              <a:t>Drawing Tools</a:t>
            </a:r>
            <a:r>
              <a:rPr lang="en-US" b="0" baseline="0" dirty="0" smtClean="0"/>
              <a:t>, on the </a:t>
            </a:r>
            <a:r>
              <a:rPr lang="en-US" b="1" baseline="0" dirty="0" smtClean="0"/>
              <a:t>Format</a:t>
            </a:r>
            <a:r>
              <a:rPr lang="en-US" b="0" baseline="0" dirty="0" smtClean="0"/>
              <a:t> tab, in the </a:t>
            </a:r>
            <a:r>
              <a:rPr lang="en-US" b="1" baseline="0" dirty="0" smtClean="0"/>
              <a:t>Shape Styles </a:t>
            </a:r>
            <a:r>
              <a:rPr lang="en-US" b="0" baseline="0" dirty="0" smtClean="0"/>
              <a:t>group, click the </a:t>
            </a:r>
            <a:r>
              <a:rPr lang="en-US" b="1" baseline="0" dirty="0" smtClean="0"/>
              <a:t>Format Shape </a:t>
            </a:r>
            <a:r>
              <a:rPr lang="en-US" b="0" baseline="0" dirty="0" smtClean="0"/>
              <a:t>dialog box. In the </a:t>
            </a:r>
            <a:r>
              <a:rPr lang="en-US" b="1" baseline="0" dirty="0" smtClean="0"/>
              <a:t>Format Shape </a:t>
            </a:r>
            <a:r>
              <a:rPr lang="en-US" b="0" baseline="0" dirty="0" smtClean="0"/>
              <a:t>dialog box, click </a:t>
            </a:r>
            <a:r>
              <a:rPr lang="en-US" b="1" baseline="0" dirty="0" smtClean="0"/>
              <a:t>Fill</a:t>
            </a:r>
            <a:r>
              <a:rPr lang="en-US" b="0" baseline="0" dirty="0" smtClean="0"/>
              <a:t> in the left pane, in the </a:t>
            </a:r>
            <a:r>
              <a:rPr lang="en-US" b="1" baseline="0" dirty="0" smtClean="0"/>
              <a:t>Fill</a:t>
            </a:r>
            <a:r>
              <a:rPr lang="en-US" b="0" baseline="0" dirty="0" smtClean="0"/>
              <a:t> pane, select </a:t>
            </a:r>
            <a:r>
              <a:rPr lang="en-US" b="1" baseline="0" dirty="0" smtClean="0"/>
              <a:t>Picture or texture fill</a:t>
            </a:r>
            <a:r>
              <a:rPr lang="en-US" b="0" baseline="0" dirty="0" smtClean="0"/>
              <a:t>, and then do the following:</a:t>
            </a:r>
          </a:p>
          <a:p>
            <a:pPr marL="685800" lvl="1" indent="-228600">
              <a:buFont typeface="+mj-lt"/>
              <a:buAutoNum type="arabicPeriod"/>
            </a:pPr>
            <a:r>
              <a:rPr lang="en-US" baseline="0" dirty="0" smtClean="0"/>
              <a:t>Click the button next to </a:t>
            </a:r>
            <a:r>
              <a:rPr lang="en-US" b="1" baseline="0" dirty="0" smtClean="0"/>
              <a:t>Texture</a:t>
            </a:r>
            <a:r>
              <a:rPr lang="en-US" baseline="0" dirty="0" smtClean="0"/>
              <a:t>, and then click </a:t>
            </a:r>
            <a:r>
              <a:rPr lang="en-US" b="1" baseline="0" dirty="0" smtClean="0"/>
              <a:t>Cork </a:t>
            </a:r>
            <a:r>
              <a:rPr lang="en-US" baseline="0" dirty="0" smtClean="0"/>
              <a:t>(fifth row).</a:t>
            </a:r>
          </a:p>
          <a:p>
            <a:pPr marL="685800" lvl="1" indent="-228600">
              <a:buFont typeface="+mj-lt"/>
              <a:buAutoNum type="arabicPeriod"/>
            </a:pPr>
            <a:r>
              <a:rPr lang="en-US" baseline="0" dirty="0" smtClean="0"/>
              <a:t>Clear the </a:t>
            </a:r>
            <a:r>
              <a:rPr lang="en-US" b="1" baseline="0" dirty="0" smtClean="0"/>
              <a:t>Tile picture as texture </a:t>
            </a:r>
            <a:r>
              <a:rPr lang="en-US" baseline="0" dirty="0" smtClean="0"/>
              <a:t>check box.</a:t>
            </a:r>
          </a:p>
          <a:p>
            <a:pPr marL="685800" lvl="1" indent="-228600">
              <a:buFont typeface="+mj-lt"/>
              <a:buAutoNum type="arabicPeriod"/>
            </a:pPr>
            <a:r>
              <a:rPr lang="en-US" baseline="0" dirty="0" smtClean="0"/>
              <a:t>Under </a:t>
            </a:r>
            <a:r>
              <a:rPr lang="en-US" b="1" baseline="0" dirty="0" smtClean="0"/>
              <a:t>Stretch options</a:t>
            </a:r>
            <a:r>
              <a:rPr lang="en-US" baseline="0" dirty="0" smtClean="0"/>
              <a:t>, in the </a:t>
            </a:r>
            <a:r>
              <a:rPr lang="en-US" b="1" baseline="0" dirty="0" smtClean="0"/>
              <a:t>Transparency</a:t>
            </a:r>
            <a:r>
              <a:rPr lang="en-US" baseline="0" dirty="0" smtClean="0"/>
              <a:t> box, enter </a:t>
            </a:r>
            <a:r>
              <a:rPr lang="en-US" b="1" baseline="0" dirty="0" smtClean="0"/>
              <a:t>84%</a:t>
            </a:r>
            <a:r>
              <a:rPr lang="en-US" baseline="0" dirty="0" smtClean="0"/>
              <a:t>.</a:t>
            </a:r>
          </a:p>
          <a:p>
            <a:pPr marL="228600" lvl="0" indent="-228600">
              <a:buFont typeface="+mj-lt"/>
              <a:buAutoNum type="arabicPeriod"/>
            </a:pPr>
            <a:r>
              <a:rPr lang="en-US" baseline="0" dirty="0" smtClean="0"/>
              <a:t>Also in the </a:t>
            </a:r>
            <a:r>
              <a:rPr lang="en-US" b="1" baseline="0" dirty="0" smtClean="0"/>
              <a:t>Format</a:t>
            </a:r>
            <a:r>
              <a:rPr lang="en-US" baseline="0" dirty="0" smtClean="0"/>
              <a:t> </a:t>
            </a:r>
            <a:r>
              <a:rPr lang="en-US" b="1" baseline="0" dirty="0" smtClean="0"/>
              <a:t>Picture</a:t>
            </a:r>
            <a:r>
              <a:rPr lang="en-US" baseline="0" dirty="0" smtClean="0"/>
              <a:t> dialog box, click </a:t>
            </a:r>
            <a:r>
              <a:rPr lang="en-US" b="1" baseline="0" dirty="0" smtClean="0"/>
              <a:t>Line</a:t>
            </a:r>
            <a:r>
              <a:rPr lang="en-US" baseline="0" dirty="0" smtClean="0"/>
              <a:t> </a:t>
            </a:r>
            <a:r>
              <a:rPr lang="en-US" b="1" baseline="0" dirty="0" smtClean="0"/>
              <a:t>Color</a:t>
            </a:r>
            <a:r>
              <a:rPr lang="en-US" baseline="0" dirty="0" smtClean="0"/>
              <a:t> in the left pane, in the </a:t>
            </a:r>
            <a:r>
              <a:rPr lang="en-US" b="1" baseline="0" dirty="0" smtClean="0"/>
              <a:t>Line Color </a:t>
            </a:r>
            <a:r>
              <a:rPr lang="en-US" baseline="0" dirty="0" smtClean="0"/>
              <a:t>pane, select </a:t>
            </a:r>
            <a:r>
              <a:rPr lang="en-US" b="1" baseline="0" dirty="0" smtClean="0"/>
              <a:t>No line</a:t>
            </a:r>
            <a:r>
              <a:rPr lang="en-US" baseline="0" dirty="0" smtClean="0"/>
              <a:t>.</a:t>
            </a:r>
          </a:p>
          <a:p>
            <a:pPr marL="228600" lvl="0" indent="-228600">
              <a:buFont typeface="+mj-lt"/>
              <a:buAutoNum type="arabicPeriod"/>
            </a:pPr>
            <a:r>
              <a:rPr lang="en-US" baseline="0" dirty="0" smtClean="0"/>
              <a:t>Also in the </a:t>
            </a:r>
            <a:r>
              <a:rPr lang="en-US" b="1" baseline="0" dirty="0" smtClean="0"/>
              <a:t>Format Picture </a:t>
            </a:r>
            <a:r>
              <a:rPr lang="en-US" baseline="0" dirty="0" smtClean="0"/>
              <a:t>dialog box, click </a:t>
            </a:r>
            <a:r>
              <a:rPr lang="en-US" b="1" baseline="0" dirty="0" smtClean="0"/>
              <a:t>Artistic Effects </a:t>
            </a:r>
            <a:r>
              <a:rPr lang="en-US" baseline="0" dirty="0" smtClean="0"/>
              <a:t>in the left pane, in the </a:t>
            </a:r>
            <a:r>
              <a:rPr lang="en-US" b="1" baseline="0" dirty="0" smtClean="0"/>
              <a:t>Artistic Effects </a:t>
            </a:r>
            <a:r>
              <a:rPr lang="en-US" baseline="0" dirty="0" smtClean="0"/>
              <a:t>pane, click the button next to </a:t>
            </a:r>
            <a:r>
              <a:rPr lang="en-US" b="1" baseline="0" dirty="0" smtClean="0"/>
              <a:t>Artistic Effect</a:t>
            </a:r>
            <a:r>
              <a:rPr lang="en-US" baseline="0" dirty="0" smtClean="0"/>
              <a:t>, click </a:t>
            </a:r>
            <a:r>
              <a:rPr lang="en-US" b="1" baseline="0" dirty="0" smtClean="0"/>
              <a:t>Paint Brush </a:t>
            </a:r>
            <a:r>
              <a:rPr lang="en-US" baseline="0" dirty="0" smtClean="0"/>
              <a:t>(second row), and then in the </a:t>
            </a:r>
            <a:r>
              <a:rPr lang="en-US" b="1" baseline="0" dirty="0" smtClean="0"/>
              <a:t>Brush Size </a:t>
            </a:r>
            <a:r>
              <a:rPr lang="en-US" baseline="0" dirty="0" smtClean="0"/>
              <a:t>box, enter </a:t>
            </a:r>
            <a:r>
              <a:rPr lang="en-US" b="1" baseline="0" dirty="0" smtClean="0"/>
              <a:t>1</a:t>
            </a:r>
            <a:r>
              <a:rPr lang="en-US" baseline="0" dirty="0" smtClean="0"/>
              <a:t>.</a:t>
            </a:r>
          </a:p>
          <a:p>
            <a:pPr marL="228600" lvl="0" indent="-228600">
              <a:buFont typeface="+mj-lt"/>
              <a:buAutoNum type="arabicPeriod"/>
            </a:pPr>
            <a:r>
              <a:rPr lang="en-US" baseline="0" dirty="0" smtClean="0"/>
              <a:t>Also in the </a:t>
            </a:r>
            <a:r>
              <a:rPr lang="en-US" b="1" baseline="0" dirty="0" smtClean="0"/>
              <a:t>Format Picture </a:t>
            </a:r>
            <a:r>
              <a:rPr lang="en-US" baseline="0" dirty="0" smtClean="0"/>
              <a:t>dialog box, click </a:t>
            </a:r>
            <a:r>
              <a:rPr lang="en-US" b="1" baseline="0" dirty="0" smtClean="0"/>
              <a:t>Picture Corrections </a:t>
            </a:r>
            <a:r>
              <a:rPr lang="en-US" baseline="0" dirty="0" smtClean="0"/>
              <a:t>in the left pane, in the </a:t>
            </a:r>
            <a:r>
              <a:rPr lang="en-US" b="1" baseline="0" dirty="0" smtClean="0"/>
              <a:t>Picture Corrections </a:t>
            </a:r>
            <a:r>
              <a:rPr lang="en-US" baseline="0" dirty="0" smtClean="0"/>
              <a:t>pane, under </a:t>
            </a:r>
            <a:r>
              <a:rPr lang="en-US" b="1" baseline="0" dirty="0" smtClean="0"/>
              <a:t>Brightness and Contrast</a:t>
            </a:r>
            <a:r>
              <a:rPr lang="en-US" baseline="0" dirty="0" smtClean="0"/>
              <a:t>, enter </a:t>
            </a:r>
            <a:r>
              <a:rPr lang="en-US" b="1" baseline="0" dirty="0" smtClean="0"/>
              <a:t>1% </a:t>
            </a:r>
            <a:r>
              <a:rPr lang="en-US" baseline="0" dirty="0" smtClean="0"/>
              <a:t>in the </a:t>
            </a:r>
            <a:r>
              <a:rPr lang="en-US" b="1" baseline="0" dirty="0" smtClean="0"/>
              <a:t>Brightness</a:t>
            </a:r>
            <a:r>
              <a:rPr lang="en-US" baseline="0" dirty="0" smtClean="0"/>
              <a:t> box and </a:t>
            </a:r>
            <a:r>
              <a:rPr lang="en-US" b="1" baseline="0" dirty="0" smtClean="0"/>
              <a:t>26%</a:t>
            </a:r>
            <a:r>
              <a:rPr lang="en-US" baseline="0" dirty="0" smtClean="0"/>
              <a:t> in the </a:t>
            </a:r>
            <a:r>
              <a:rPr lang="en-US" b="1" baseline="0" dirty="0" smtClean="0"/>
              <a:t>Contrast</a:t>
            </a:r>
            <a:r>
              <a:rPr lang="en-US" baseline="0" dirty="0" smtClean="0"/>
              <a:t> box.</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Picture </a:t>
            </a:r>
            <a:r>
              <a:rPr lang="en-US" baseline="0" dirty="0" smtClean="0"/>
              <a:t>dialog box, click </a:t>
            </a:r>
            <a:r>
              <a:rPr lang="en-US" b="1" baseline="0" dirty="0" smtClean="0"/>
              <a:t>Size</a:t>
            </a:r>
            <a:r>
              <a:rPr lang="en-US" baseline="0" dirty="0" smtClean="0"/>
              <a:t> in the left pane, in the </a:t>
            </a:r>
            <a:r>
              <a:rPr lang="en-US" b="1" baseline="0" dirty="0" smtClean="0"/>
              <a:t>Size</a:t>
            </a:r>
            <a:r>
              <a:rPr lang="en-US" baseline="0" dirty="0" smtClean="0"/>
              <a:t> pane, under </a:t>
            </a:r>
            <a:r>
              <a:rPr lang="en-US" b="1" baseline="0" dirty="0" smtClean="0"/>
              <a:t>Size and rotate</a:t>
            </a:r>
            <a:r>
              <a:rPr lang="en-US" baseline="0" dirty="0" smtClean="0"/>
              <a:t>, enter </a:t>
            </a:r>
            <a:r>
              <a:rPr lang="en-US" b="1" baseline="0" dirty="0" smtClean="0"/>
              <a:t>7.5” </a:t>
            </a:r>
            <a:r>
              <a:rPr lang="en-US" baseline="0" dirty="0" smtClean="0"/>
              <a:t>in the </a:t>
            </a:r>
            <a:r>
              <a:rPr lang="en-US" b="1" baseline="0" dirty="0" smtClean="0"/>
              <a:t>Height</a:t>
            </a:r>
            <a:r>
              <a:rPr lang="en-US" baseline="0" dirty="0" smtClean="0"/>
              <a:t> box and </a:t>
            </a:r>
            <a:r>
              <a:rPr lang="en-US" b="1" baseline="0" dirty="0" smtClean="0"/>
              <a:t>10” </a:t>
            </a:r>
            <a:r>
              <a:rPr lang="en-US" baseline="0" dirty="0" smtClean="0"/>
              <a:t>in the </a:t>
            </a:r>
            <a:r>
              <a:rPr lang="en-US" b="1" baseline="0" dirty="0" smtClean="0"/>
              <a:t>Width</a:t>
            </a:r>
            <a:r>
              <a:rPr lang="en-US" baseline="0" dirty="0" smtClean="0"/>
              <a:t> box.</a:t>
            </a:r>
          </a:p>
          <a:p>
            <a:pPr marL="228600" lvl="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Middle</a:t>
            </a:r>
            <a:r>
              <a:rPr lang="en-US" baseline="0" dirty="0" smtClean="0"/>
              <a:t>.</a:t>
            </a:r>
          </a:p>
          <a:p>
            <a:pPr marL="685800" lvl="1" indent="-228600">
              <a:buFont typeface="+mj-lt"/>
              <a:buAutoNum type="arabicPeriod"/>
            </a:pPr>
            <a:r>
              <a:rPr lang="en-US" baseline="0" dirty="0" smtClean="0"/>
              <a:t>Click </a:t>
            </a:r>
            <a:r>
              <a:rPr lang="en-US" b="1" baseline="0" dirty="0" smtClean="0"/>
              <a:t>Align Center</a:t>
            </a:r>
            <a:r>
              <a:rPr lang="en-US" baseline="0" dirty="0" smtClean="0"/>
              <a:t>.</a:t>
            </a:r>
          </a:p>
          <a:p>
            <a:pPr marL="0" lvl="0" indent="0">
              <a:buFont typeface="+mj-lt"/>
              <a:buNone/>
            </a:pPr>
            <a:endParaRPr lang="en-US" baseline="0" dirty="0" smtClean="0"/>
          </a:p>
          <a:p>
            <a:pPr marL="0" lvl="0" indent="0">
              <a:buFont typeface="+mj-lt"/>
              <a:buNone/>
            </a:pPr>
            <a:endParaRPr lang="en-US" baseline="0" dirty="0" smtClean="0"/>
          </a:p>
          <a:p>
            <a:pPr marL="0" lvl="0" indent="0">
              <a:buFont typeface="+mj-lt"/>
              <a:buNone/>
            </a:pPr>
            <a:r>
              <a:rPr lang="en-US" baseline="0" dirty="0" smtClean="0"/>
              <a:t>To reproduce the fourth background layer on this slide, do the following:</a:t>
            </a:r>
          </a:p>
          <a:p>
            <a:pPr marL="228600" lvl="0" indent="-228600">
              <a:buFont typeface="+mj-lt"/>
              <a:buAutoNum type="arabicPeriod"/>
            </a:pPr>
            <a:r>
              <a:rPr lang="en-US" b="0" baseline="0" dirty="0" smtClean="0"/>
              <a:t>On the </a:t>
            </a:r>
            <a:r>
              <a:rPr lang="en-US" b="1" baseline="0" dirty="0" smtClean="0"/>
              <a:t>Home</a:t>
            </a:r>
            <a:r>
              <a:rPr lang="en-US" b="0" baseline="0" dirty="0" smtClean="0"/>
              <a:t> tab, in the </a:t>
            </a:r>
            <a:r>
              <a:rPr lang="en-US" b="1" baseline="0" dirty="0" smtClean="0"/>
              <a:t>Drawing</a:t>
            </a:r>
            <a:r>
              <a:rPr lang="en-US" b="0" baseline="0" dirty="0" smtClean="0"/>
              <a:t> group, click </a:t>
            </a:r>
            <a:r>
              <a:rPr lang="en-US" b="1" baseline="0" dirty="0" smtClean="0"/>
              <a:t>Shapes</a:t>
            </a:r>
            <a:r>
              <a:rPr lang="en-US" b="0" baseline="0" dirty="0" smtClean="0"/>
              <a:t>, and then under </a:t>
            </a:r>
            <a:r>
              <a:rPr lang="en-US" b="1" baseline="0" dirty="0" smtClean="0"/>
              <a:t>Rectangles</a:t>
            </a:r>
            <a:r>
              <a:rPr lang="en-US" b="0" baseline="0" dirty="0" smtClean="0"/>
              <a:t> click </a:t>
            </a:r>
            <a:r>
              <a:rPr lang="en-US" b="1" baseline="0" dirty="0" smtClean="0"/>
              <a:t>Rectangle</a:t>
            </a:r>
            <a:r>
              <a:rPr lang="en-US" b="0" baseline="0" dirty="0" smtClean="0"/>
              <a:t>.</a:t>
            </a:r>
          </a:p>
          <a:p>
            <a:pPr marL="228600" lvl="0" indent="-228600">
              <a:buFont typeface="+mj-lt"/>
              <a:buAutoNum type="arabicPeriod"/>
            </a:pPr>
            <a:r>
              <a:rPr lang="en-US" b="0" baseline="0" dirty="0" smtClean="0"/>
              <a:t>On the slide, drag to draw a rectangle.</a:t>
            </a:r>
          </a:p>
          <a:p>
            <a:pPr marL="228600" lvl="0" indent="-228600">
              <a:buFont typeface="+mj-lt"/>
              <a:buAutoNum type="arabicPeriod"/>
            </a:pPr>
            <a:r>
              <a:rPr lang="en-US" b="0" baseline="0" dirty="0" smtClean="0"/>
              <a:t>Select the rectangle. Under </a:t>
            </a:r>
            <a:r>
              <a:rPr lang="en-US" b="1" baseline="0" dirty="0" smtClean="0"/>
              <a:t>Drawing Tools</a:t>
            </a:r>
            <a:r>
              <a:rPr lang="en-US" b="0" baseline="0" dirty="0" smtClean="0"/>
              <a:t>, on the </a:t>
            </a:r>
            <a:r>
              <a:rPr lang="en-US" b="1" baseline="0" dirty="0" smtClean="0"/>
              <a:t>Format</a:t>
            </a:r>
            <a:r>
              <a:rPr lang="en-US" b="0" baseline="0" dirty="0" smtClean="0"/>
              <a:t> tab, in the </a:t>
            </a:r>
            <a:r>
              <a:rPr lang="en-US" b="1" baseline="0" dirty="0" smtClean="0"/>
              <a:t>Shape Styles </a:t>
            </a:r>
            <a:r>
              <a:rPr lang="en-US" b="0" baseline="0" dirty="0" smtClean="0"/>
              <a:t>group, click the </a:t>
            </a:r>
            <a:r>
              <a:rPr lang="en-US" b="1" baseline="0" dirty="0" smtClean="0"/>
              <a:t>Format Shape </a:t>
            </a:r>
            <a:r>
              <a:rPr lang="en-US" b="0" baseline="0" dirty="0" smtClean="0"/>
              <a:t>dialog box. In the </a:t>
            </a:r>
            <a:r>
              <a:rPr lang="en-US" b="1" baseline="0" dirty="0" smtClean="0"/>
              <a:t>Format Shape </a:t>
            </a:r>
            <a:r>
              <a:rPr lang="en-US" b="0" baseline="0" dirty="0" smtClean="0"/>
              <a:t>dialog box, click </a:t>
            </a:r>
            <a:r>
              <a:rPr lang="en-US" b="1" baseline="0" dirty="0" smtClean="0"/>
              <a:t>Fill</a:t>
            </a:r>
            <a:r>
              <a:rPr lang="en-US" b="0" baseline="0" dirty="0" smtClean="0"/>
              <a:t> in the left pane, in the </a:t>
            </a:r>
            <a:r>
              <a:rPr lang="en-US" b="1" baseline="0" dirty="0" smtClean="0"/>
              <a:t>Fill</a:t>
            </a:r>
            <a:r>
              <a:rPr lang="en-US" b="0" baseline="0" dirty="0" smtClean="0"/>
              <a:t> pane, select </a:t>
            </a:r>
            <a:r>
              <a:rPr lang="en-US" b="1" baseline="0" dirty="0" smtClean="0"/>
              <a:t>Picture or texture fill</a:t>
            </a:r>
            <a:r>
              <a:rPr lang="en-US" b="0" baseline="0" dirty="0" smtClean="0"/>
              <a:t>, and then do the following:</a:t>
            </a:r>
          </a:p>
          <a:p>
            <a:pPr marL="685800" lvl="1" indent="-228600">
              <a:buFont typeface="+mj-lt"/>
              <a:buAutoNum type="arabicPeriod"/>
            </a:pPr>
            <a:r>
              <a:rPr lang="en-US" baseline="0" dirty="0" smtClean="0"/>
              <a:t>Click the button next to </a:t>
            </a:r>
            <a:r>
              <a:rPr lang="en-US" b="1" baseline="0" dirty="0" smtClean="0"/>
              <a:t>Texture</a:t>
            </a:r>
            <a:r>
              <a:rPr lang="en-US" baseline="0" dirty="0" smtClean="0"/>
              <a:t>, and then click </a:t>
            </a:r>
            <a:r>
              <a:rPr lang="en-US" b="1" baseline="0" dirty="0" smtClean="0"/>
              <a:t>Granite </a:t>
            </a:r>
            <a:r>
              <a:rPr lang="en-US" baseline="0" dirty="0" smtClean="0"/>
              <a:t>(third row).</a:t>
            </a:r>
          </a:p>
          <a:p>
            <a:pPr marL="685800" lvl="1" indent="-228600">
              <a:buFont typeface="+mj-lt"/>
              <a:buAutoNum type="arabicPeriod"/>
            </a:pPr>
            <a:r>
              <a:rPr lang="en-US" baseline="0" dirty="0" smtClean="0"/>
              <a:t>Under </a:t>
            </a:r>
            <a:r>
              <a:rPr lang="en-US" b="1" baseline="0" dirty="0" smtClean="0"/>
              <a:t>Tiling options</a:t>
            </a:r>
            <a:r>
              <a:rPr lang="en-US" baseline="0" dirty="0" smtClean="0"/>
              <a:t>, in the </a:t>
            </a:r>
            <a:r>
              <a:rPr lang="en-US" b="1" baseline="0" dirty="0" smtClean="0"/>
              <a:t>Transparency</a:t>
            </a:r>
            <a:r>
              <a:rPr lang="en-US" baseline="0" dirty="0" smtClean="0"/>
              <a:t> box, enter </a:t>
            </a:r>
            <a:r>
              <a:rPr lang="en-US" b="1" baseline="0" dirty="0" smtClean="0"/>
              <a:t>90%</a:t>
            </a:r>
            <a:r>
              <a:rPr lang="en-US"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a:t>
            </a:r>
            <a:r>
              <a:rPr lang="en-US" baseline="0" dirty="0" smtClean="0"/>
              <a:t> </a:t>
            </a:r>
            <a:r>
              <a:rPr lang="en-US" b="1" baseline="0" dirty="0" smtClean="0"/>
              <a:t>Picture</a:t>
            </a:r>
            <a:r>
              <a:rPr lang="en-US" baseline="0" dirty="0" smtClean="0"/>
              <a:t> dialog box, click </a:t>
            </a:r>
            <a:r>
              <a:rPr lang="en-US" b="1" baseline="0" dirty="0" smtClean="0"/>
              <a:t>Line</a:t>
            </a:r>
            <a:r>
              <a:rPr lang="en-US" baseline="0" dirty="0" smtClean="0"/>
              <a:t> </a:t>
            </a:r>
            <a:r>
              <a:rPr lang="en-US" b="1" baseline="0" dirty="0" smtClean="0"/>
              <a:t>Color</a:t>
            </a:r>
            <a:r>
              <a:rPr lang="en-US" baseline="0" dirty="0" smtClean="0"/>
              <a:t> in the left pane, in the </a:t>
            </a:r>
            <a:r>
              <a:rPr lang="en-US" b="1" baseline="0" dirty="0" smtClean="0"/>
              <a:t>Line Color </a:t>
            </a:r>
            <a:r>
              <a:rPr lang="en-US" baseline="0" dirty="0" smtClean="0"/>
              <a:t>pane, select </a:t>
            </a:r>
            <a:r>
              <a:rPr lang="en-US" b="1" baseline="0" dirty="0" smtClean="0"/>
              <a:t>No line</a:t>
            </a:r>
            <a:r>
              <a:rPr lang="en-US" baseline="0" dirty="0" smtClean="0"/>
              <a:t>.</a:t>
            </a:r>
            <a:endParaRPr lang="en-US" b="1" baseline="0"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Picture </a:t>
            </a:r>
            <a:r>
              <a:rPr lang="en-US" baseline="0" dirty="0" smtClean="0"/>
              <a:t>dialog box, click </a:t>
            </a:r>
            <a:r>
              <a:rPr lang="en-US" b="1" baseline="0" dirty="0" smtClean="0"/>
              <a:t>Artistic Effects </a:t>
            </a:r>
            <a:r>
              <a:rPr lang="en-US" baseline="0" dirty="0" smtClean="0"/>
              <a:t>in the left pane, in the </a:t>
            </a:r>
            <a:r>
              <a:rPr lang="en-US" b="1" baseline="0" dirty="0" smtClean="0"/>
              <a:t>Artistic Effects </a:t>
            </a:r>
            <a:r>
              <a:rPr lang="en-US" baseline="0" dirty="0" smtClean="0"/>
              <a:t>pane, click the button next to </a:t>
            </a:r>
            <a:r>
              <a:rPr lang="en-US" b="1" baseline="0" dirty="0" smtClean="0"/>
              <a:t>Artistic Effect</a:t>
            </a:r>
            <a:r>
              <a:rPr lang="en-US" baseline="0" dirty="0" smtClean="0"/>
              <a:t>, click </a:t>
            </a:r>
            <a:r>
              <a:rPr lang="en-US" b="1" baseline="0" dirty="0" smtClean="0"/>
              <a:t>Photocopy</a:t>
            </a:r>
            <a:r>
              <a:rPr lang="en-US" baseline="0" dirty="0" smtClean="0"/>
              <a:t> (fifth row),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In the </a:t>
            </a:r>
            <a:r>
              <a:rPr lang="en-US" b="1" baseline="0" dirty="0" smtClean="0"/>
              <a:t>Transparency</a:t>
            </a:r>
            <a:r>
              <a:rPr lang="en-US" baseline="0" dirty="0" smtClean="0"/>
              <a:t> box, enter </a:t>
            </a:r>
            <a:r>
              <a:rPr lang="en-US" b="1" baseline="0" dirty="0" smtClean="0"/>
              <a:t>94%</a:t>
            </a:r>
            <a:r>
              <a:rPr lang="en-US"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In the </a:t>
            </a:r>
            <a:r>
              <a:rPr lang="en-US" b="1" baseline="0" dirty="0" smtClean="0"/>
              <a:t>Detail</a:t>
            </a:r>
            <a:r>
              <a:rPr lang="en-US" baseline="0" dirty="0" smtClean="0"/>
              <a:t> box, enter </a:t>
            </a:r>
            <a:r>
              <a:rPr lang="en-US" b="1" baseline="0" dirty="0" smtClean="0"/>
              <a:t>9</a:t>
            </a:r>
            <a:r>
              <a:rPr lang="en-US"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Picture </a:t>
            </a:r>
            <a:r>
              <a:rPr lang="en-US" baseline="0" dirty="0" smtClean="0"/>
              <a:t>dialog box, click </a:t>
            </a:r>
            <a:r>
              <a:rPr lang="en-US" b="1" baseline="0" dirty="0" smtClean="0"/>
              <a:t>Picture Corrections </a:t>
            </a:r>
            <a:r>
              <a:rPr lang="en-US" baseline="0" dirty="0" smtClean="0"/>
              <a:t>in the left pane, in the </a:t>
            </a:r>
            <a:r>
              <a:rPr lang="en-US" b="1" baseline="0" dirty="0" smtClean="0"/>
              <a:t>Picture Corrections </a:t>
            </a:r>
            <a:r>
              <a:rPr lang="en-US" baseline="0" dirty="0" smtClean="0"/>
              <a:t>pane, under </a:t>
            </a:r>
            <a:r>
              <a:rPr lang="en-US" b="1" baseline="0" dirty="0" smtClean="0"/>
              <a:t>Brightness and Contrast</a:t>
            </a:r>
            <a:r>
              <a:rPr lang="en-US" baseline="0" dirty="0" smtClean="0"/>
              <a:t>, in the </a:t>
            </a:r>
            <a:r>
              <a:rPr lang="en-US" b="1" baseline="0" dirty="0" smtClean="0"/>
              <a:t>Contrast</a:t>
            </a:r>
            <a:r>
              <a:rPr lang="en-US" baseline="0" dirty="0" smtClean="0"/>
              <a:t> box, enter </a:t>
            </a:r>
            <a:r>
              <a:rPr lang="en-US" b="1" baseline="0" dirty="0" smtClean="0"/>
              <a:t>35%</a:t>
            </a:r>
            <a:r>
              <a:rPr lang="en-US"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in the </a:t>
            </a:r>
            <a:r>
              <a:rPr lang="en-US" b="1" baseline="0" dirty="0" smtClean="0"/>
              <a:t>Format Shape </a:t>
            </a:r>
            <a:r>
              <a:rPr lang="en-US" baseline="0" dirty="0" smtClean="0"/>
              <a:t>dialog box, click </a:t>
            </a:r>
            <a:r>
              <a:rPr lang="en-US" b="1" baseline="0" dirty="0" smtClean="0"/>
              <a:t>Size</a:t>
            </a:r>
            <a:r>
              <a:rPr lang="en-US" baseline="0" dirty="0" smtClean="0"/>
              <a:t> in the left pane, in the </a:t>
            </a:r>
            <a:r>
              <a:rPr lang="en-US" b="1" baseline="0" dirty="0" smtClean="0"/>
              <a:t>Size</a:t>
            </a:r>
            <a:r>
              <a:rPr lang="en-US" baseline="0" dirty="0" smtClean="0"/>
              <a:t> pane, under </a:t>
            </a:r>
            <a:r>
              <a:rPr lang="en-US" b="1" baseline="0" dirty="0" smtClean="0"/>
              <a:t>Size and rotate</a:t>
            </a:r>
            <a:r>
              <a:rPr lang="en-US" baseline="0" dirty="0" smtClean="0"/>
              <a:t>, enter </a:t>
            </a:r>
            <a:r>
              <a:rPr lang="en-US" b="1" baseline="0" dirty="0" smtClean="0"/>
              <a:t>7.5” </a:t>
            </a:r>
            <a:r>
              <a:rPr lang="en-US" baseline="0" dirty="0" smtClean="0"/>
              <a:t>in the </a:t>
            </a:r>
            <a:r>
              <a:rPr lang="en-US" b="1" baseline="0" dirty="0" smtClean="0"/>
              <a:t>Height</a:t>
            </a:r>
            <a:r>
              <a:rPr lang="en-US" baseline="0" dirty="0" smtClean="0"/>
              <a:t> box and </a:t>
            </a:r>
            <a:r>
              <a:rPr lang="en-US" b="1" baseline="0" dirty="0" smtClean="0"/>
              <a:t>10” </a:t>
            </a:r>
            <a:r>
              <a:rPr lang="en-US" baseline="0" dirty="0" smtClean="0"/>
              <a:t>in the </a:t>
            </a:r>
            <a:r>
              <a:rPr lang="en-US" b="1" baseline="0" dirty="0" smtClean="0"/>
              <a:t>Width</a:t>
            </a:r>
            <a:r>
              <a:rPr lang="en-US" baseline="0" dirty="0" smtClean="0"/>
              <a:t> box.</a:t>
            </a:r>
          </a:p>
          <a:p>
            <a:pPr marL="228600" lvl="0" indent="-228600">
              <a:buFont typeface="+mj-lt"/>
              <a:buAutoNum type="arabicPeriod"/>
            </a:pPr>
            <a:r>
              <a:rPr lang="en-US" baseline="0" dirty="0" smtClean="0"/>
              <a:t>Select the rectangle.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Middle</a:t>
            </a:r>
            <a:r>
              <a:rPr lang="en-US" baseline="0" dirty="0" smtClean="0"/>
              <a:t>.</a:t>
            </a:r>
          </a:p>
          <a:p>
            <a:pPr marL="685800" lvl="1" indent="-228600">
              <a:buFont typeface="+mj-lt"/>
              <a:buAutoNum type="arabicPeriod"/>
            </a:pPr>
            <a:r>
              <a:rPr lang="en-US" baseline="0" dirty="0" smtClean="0"/>
              <a:t>Click </a:t>
            </a:r>
            <a:r>
              <a:rPr lang="en-US" b="1" baseline="0" dirty="0" smtClean="0"/>
              <a:t>Align Center</a:t>
            </a:r>
            <a:r>
              <a:rPr lang="en-US" baseline="0" dirty="0" smtClean="0"/>
              <a:t>.</a:t>
            </a:r>
          </a:p>
          <a:p>
            <a:pPr marL="0" lv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08EDB670-C6AB-471A-A7D8-55EB47EBE994}" type="slidenum">
              <a:rPr lang="en-US" smtClean="0"/>
              <a:t>1</a:t>
            </a:fld>
            <a:endParaRPr lang="en-US"/>
          </a:p>
        </p:txBody>
      </p:sp>
    </p:spTree>
    <p:extLst>
      <p:ext uri="{BB962C8B-B14F-4D97-AF65-F5344CB8AC3E}">
        <p14:creationId xmlns:p14="http://schemas.microsoft.com/office/powerpoint/2010/main" val="212228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CDE7C-CCB6-471C-9199-918A33307958}" type="datetimeFigureOut">
              <a:rPr lang="en-US" smtClean="0"/>
              <a:t>10/6/2017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388828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712F98D-64E5-44AC-860E-6E4D7FCB14FC}" type="datetimeFigureOut">
              <a:rPr lang="en-US" smtClean="0"/>
              <a:t>10/6/2017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BAAF62A-C4F5-4FF1-BBB1-F6E24BE3E1B7}" type="slidenum">
              <a:rPr lang="en-US" smtClean="0"/>
              <a:t>‹#›</a:t>
            </a:fld>
            <a:endParaRPr lang="en-US"/>
          </a:p>
        </p:txBody>
      </p:sp>
    </p:spTree>
    <p:extLst>
      <p:ext uri="{BB962C8B-B14F-4D97-AF65-F5344CB8AC3E}">
        <p14:creationId xmlns:p14="http://schemas.microsoft.com/office/powerpoint/2010/main" val="3047395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CDE7C-CCB6-471C-9199-918A33307958}" type="datetimeFigureOut">
              <a:rPr lang="en-US" smtClean="0"/>
              <a:t>10/6/2017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7462E-C2AD-4C62-8C8B-6FC60C644B1B}" type="slidenum">
              <a:rPr lang="en-US" smtClean="0"/>
              <a:t>‹#›</a:t>
            </a:fld>
            <a:endParaRPr lang="en-US"/>
          </a:p>
        </p:txBody>
      </p:sp>
    </p:spTree>
    <p:extLst>
      <p:ext uri="{BB962C8B-B14F-4D97-AF65-F5344CB8AC3E}">
        <p14:creationId xmlns:p14="http://schemas.microsoft.com/office/powerpoint/2010/main" val="879535698"/>
      </p:ext>
    </p:extLst>
  </p:cSld>
  <p:clrMap bg1="dk1" tx1="lt1" bg2="dk2" tx2="lt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jpeg"/><Relationship Id="rId4" Type="http://schemas.microsoft.com/office/2007/relationships/hdphoto" Target="../media/hdphoto1.wdp"/><Relationship Id="rId9"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microsoft.com/office/2007/relationships/hdphoto" Target="../media/hdphoto2.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10" name="Group 109"/>
          <p:cNvGrpSpPr/>
          <p:nvPr/>
        </p:nvGrpSpPr>
        <p:grpSpPr>
          <a:xfrm>
            <a:off x="3220" y="0"/>
            <a:ext cx="9162661" cy="6869349"/>
            <a:chOff x="0" y="0"/>
            <a:chExt cx="9162661" cy="6869349"/>
          </a:xfrm>
        </p:grpSpPr>
        <p:sp>
          <p:nvSpPr>
            <p:cNvPr id="111" name="Rectangle 110"/>
            <p:cNvSpPr/>
            <p:nvPr/>
          </p:nvSpPr>
          <p:spPr>
            <a:xfrm>
              <a:off x="18661" y="11349"/>
              <a:ext cx="9144000" cy="6858000"/>
            </a:xfrm>
            <a:prstGeom prst="rect">
              <a:avLst/>
            </a:prstGeom>
            <a:blipFill dpi="0" rotWithShape="1">
              <a:blip r:embed="rId3">
                <a:extLst>
                  <a:ext uri="{BEBA8EAE-BF5A-486C-A8C5-ECC9F3942E4B}">
                    <a14:imgProps xmlns:a14="http://schemas.microsoft.com/office/drawing/2010/main">
                      <a14:imgLayer r:embed="rId4">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0" y="0"/>
              <a:ext cx="9144000" cy="6858000"/>
            </a:xfrm>
            <a:prstGeom prst="rect">
              <a:avLst/>
            </a:prstGeom>
            <a:blipFill dpi="0" rotWithShape="1">
              <a:blip r:embed="rId5">
                <a:alphaModFix amt="16000"/>
                <a:extLst>
                  <a:ext uri="{BEBA8EAE-BF5A-486C-A8C5-ECC9F3942E4B}">
                    <a14:imgProps xmlns:a14="http://schemas.microsoft.com/office/drawing/2010/main">
                      <a14:imgLayer r:embed="rId6">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0" y="0"/>
              <a:ext cx="9144000" cy="6858000"/>
            </a:xfrm>
            <a:prstGeom prst="rect">
              <a:avLst/>
            </a:prstGeom>
            <a:blipFill dpi="0" rotWithShape="1">
              <a:blip r:embed="rId7">
                <a:alphaModFix amt="10000"/>
                <a:duotone>
                  <a:prstClr val="black"/>
                  <a:srgbClr val="C2A85E">
                    <a:tint val="45000"/>
                    <a:satMod val="400000"/>
                  </a:srgbClr>
                </a:duotone>
                <a:extLst>
                  <a:ext uri="{BEBA8EAE-BF5A-486C-A8C5-ECC9F3942E4B}">
                    <a14:imgProps xmlns:a14="http://schemas.microsoft.com/office/drawing/2010/main">
                      <a14:imgLayer r:embed="rId8">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152400" y="2057400"/>
            <a:ext cx="9448800" cy="1676400"/>
          </a:xfrm>
          <a:prstGeom prst="rect">
            <a:avLst/>
          </a:prstGeom>
          <a:gradFill>
            <a:gsLst>
              <a:gs pos="28756">
                <a:srgbClr val="7C5D1E">
                  <a:alpha val="16000"/>
                </a:srgbClr>
              </a:gs>
              <a:gs pos="0">
                <a:srgbClr val="C89504">
                  <a:alpha val="21000"/>
                </a:srgbClr>
              </a:gs>
              <a:gs pos="68000">
                <a:srgbClr val="836807">
                  <a:alpha val="26000"/>
                </a:srgbClr>
              </a:gs>
              <a:gs pos="100000">
                <a:srgbClr val="623D28">
                  <a:alpha val="49020"/>
                </a:srgbClr>
              </a:gs>
            </a:gsLst>
            <a:lin ang="9600000" scaled="0"/>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4" name="Group 253"/>
          <p:cNvGrpSpPr/>
          <p:nvPr/>
        </p:nvGrpSpPr>
        <p:grpSpPr>
          <a:xfrm>
            <a:off x="-74612" y="1066800"/>
            <a:ext cx="5318125" cy="5820229"/>
            <a:chOff x="-74612" y="1066800"/>
            <a:chExt cx="5318125" cy="5820229"/>
          </a:xfrm>
          <a:solidFill>
            <a:srgbClr val="544136">
              <a:alpha val="1000"/>
            </a:srgbClr>
          </a:solidFill>
          <a:effectLst>
            <a:glow rad="88900">
              <a:srgbClr val="684722">
                <a:alpha val="10000"/>
              </a:srgbClr>
            </a:glow>
          </a:effectLst>
        </p:grpSpPr>
        <p:sp>
          <p:nvSpPr>
            <p:cNvPr id="7" name="Freeform 5"/>
            <p:cNvSpPr>
              <a:spLocks/>
            </p:cNvSpPr>
            <p:nvPr/>
          </p:nvSpPr>
          <p:spPr bwMode="auto">
            <a:xfrm>
              <a:off x="-2380" y="4214813"/>
              <a:ext cx="596107" cy="1399666"/>
            </a:xfrm>
            <a:custGeom>
              <a:avLst/>
              <a:gdLst/>
              <a:ahLst/>
              <a:cxnLst/>
              <a:rect l="l" t="t" r="r" b="b"/>
              <a:pathLst>
                <a:path w="596107" h="1399666">
                  <a:moveTo>
                    <a:pt x="96044" y="0"/>
                  </a:moveTo>
                  <a:lnTo>
                    <a:pt x="202407" y="34925"/>
                  </a:lnTo>
                  <a:lnTo>
                    <a:pt x="262732" y="71438"/>
                  </a:lnTo>
                  <a:lnTo>
                    <a:pt x="321469" y="107950"/>
                  </a:lnTo>
                  <a:lnTo>
                    <a:pt x="416719" y="203200"/>
                  </a:lnTo>
                  <a:lnTo>
                    <a:pt x="500857" y="322263"/>
                  </a:lnTo>
                  <a:lnTo>
                    <a:pt x="561182" y="441325"/>
                  </a:lnTo>
                  <a:lnTo>
                    <a:pt x="596107" y="571500"/>
                  </a:lnTo>
                  <a:lnTo>
                    <a:pt x="596107" y="715963"/>
                  </a:lnTo>
                  <a:lnTo>
                    <a:pt x="596107" y="774701"/>
                  </a:lnTo>
                  <a:lnTo>
                    <a:pt x="584995" y="846138"/>
                  </a:lnTo>
                  <a:lnTo>
                    <a:pt x="561182" y="906463"/>
                  </a:lnTo>
                  <a:lnTo>
                    <a:pt x="537370" y="977901"/>
                  </a:lnTo>
                  <a:lnTo>
                    <a:pt x="500857" y="1049338"/>
                  </a:lnTo>
                  <a:lnTo>
                    <a:pt x="453232" y="1108076"/>
                  </a:lnTo>
                  <a:lnTo>
                    <a:pt x="392907" y="1168401"/>
                  </a:lnTo>
                  <a:lnTo>
                    <a:pt x="345282" y="1228726"/>
                  </a:lnTo>
                  <a:lnTo>
                    <a:pt x="273844" y="1276351"/>
                  </a:lnTo>
                  <a:lnTo>
                    <a:pt x="215107" y="1311276"/>
                  </a:lnTo>
                  <a:lnTo>
                    <a:pt x="72232" y="1382713"/>
                  </a:lnTo>
                  <a:lnTo>
                    <a:pt x="0" y="1399666"/>
                  </a:lnTo>
                  <a:lnTo>
                    <a:pt x="0" y="1343982"/>
                  </a:lnTo>
                  <a:lnTo>
                    <a:pt x="24607" y="1335088"/>
                  </a:lnTo>
                  <a:lnTo>
                    <a:pt x="154782" y="1263651"/>
                  </a:lnTo>
                  <a:lnTo>
                    <a:pt x="273844" y="1181101"/>
                  </a:lnTo>
                  <a:lnTo>
                    <a:pt x="369094" y="1060451"/>
                  </a:lnTo>
                  <a:lnTo>
                    <a:pt x="453232" y="930276"/>
                  </a:lnTo>
                  <a:lnTo>
                    <a:pt x="500857" y="798513"/>
                  </a:lnTo>
                  <a:lnTo>
                    <a:pt x="513557" y="668338"/>
                  </a:lnTo>
                  <a:lnTo>
                    <a:pt x="513557" y="536575"/>
                  </a:lnTo>
                  <a:lnTo>
                    <a:pt x="477045" y="404813"/>
                  </a:lnTo>
                  <a:lnTo>
                    <a:pt x="429420" y="285750"/>
                  </a:lnTo>
                  <a:lnTo>
                    <a:pt x="345282" y="179388"/>
                  </a:lnTo>
                  <a:lnTo>
                    <a:pt x="250032" y="95250"/>
                  </a:lnTo>
                  <a:lnTo>
                    <a:pt x="143669" y="238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p:cNvSpPr>
            <p:nvPr/>
          </p:nvSpPr>
          <p:spPr bwMode="auto">
            <a:xfrm>
              <a:off x="-2380" y="4524063"/>
              <a:ext cx="167481" cy="549901"/>
            </a:xfrm>
            <a:custGeom>
              <a:avLst/>
              <a:gdLst/>
              <a:ahLst/>
              <a:cxnLst/>
              <a:rect l="l" t="t" r="r" b="b"/>
              <a:pathLst>
                <a:path w="167481" h="549901">
                  <a:moveTo>
                    <a:pt x="0" y="0"/>
                  </a:moveTo>
                  <a:lnTo>
                    <a:pt x="794" y="313"/>
                  </a:lnTo>
                  <a:lnTo>
                    <a:pt x="59531" y="36825"/>
                  </a:lnTo>
                  <a:lnTo>
                    <a:pt x="107156" y="95563"/>
                  </a:lnTo>
                  <a:lnTo>
                    <a:pt x="130969" y="155888"/>
                  </a:lnTo>
                  <a:lnTo>
                    <a:pt x="154781" y="214625"/>
                  </a:lnTo>
                  <a:lnTo>
                    <a:pt x="167481" y="274950"/>
                  </a:lnTo>
                  <a:lnTo>
                    <a:pt x="154781" y="346388"/>
                  </a:lnTo>
                  <a:lnTo>
                    <a:pt x="130969" y="406713"/>
                  </a:lnTo>
                  <a:lnTo>
                    <a:pt x="96044" y="465451"/>
                  </a:lnTo>
                  <a:lnTo>
                    <a:pt x="48418" y="513076"/>
                  </a:lnTo>
                  <a:lnTo>
                    <a:pt x="794" y="549588"/>
                  </a:lnTo>
                  <a:lnTo>
                    <a:pt x="0" y="549901"/>
                  </a:lnTo>
                  <a:lnTo>
                    <a:pt x="0" y="478910"/>
                  </a:lnTo>
                  <a:lnTo>
                    <a:pt x="794" y="478151"/>
                  </a:lnTo>
                  <a:lnTo>
                    <a:pt x="48418" y="430526"/>
                  </a:lnTo>
                  <a:lnTo>
                    <a:pt x="72231" y="382901"/>
                  </a:lnTo>
                  <a:lnTo>
                    <a:pt x="96044" y="298763"/>
                  </a:lnTo>
                  <a:lnTo>
                    <a:pt x="96044" y="214625"/>
                  </a:lnTo>
                  <a:lnTo>
                    <a:pt x="72231" y="143188"/>
                  </a:lnTo>
                  <a:lnTo>
                    <a:pt x="24606" y="71750"/>
                  </a:lnTo>
                  <a:lnTo>
                    <a:pt x="0" y="717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p:nvSpPr>
          <p:spPr bwMode="auto">
            <a:xfrm>
              <a:off x="2251075" y="1651000"/>
              <a:ext cx="214313" cy="190500"/>
            </a:xfrm>
            <a:custGeom>
              <a:avLst/>
              <a:gdLst>
                <a:gd name="T0" fmla="*/ 30 w 135"/>
                <a:gd name="T1" fmla="*/ 23 h 120"/>
                <a:gd name="T2" fmla="*/ 30 w 135"/>
                <a:gd name="T3" fmla="*/ 23 h 120"/>
                <a:gd name="T4" fmla="*/ 53 w 135"/>
                <a:gd name="T5" fmla="*/ 8 h 120"/>
                <a:gd name="T6" fmla="*/ 68 w 135"/>
                <a:gd name="T7" fmla="*/ 0 h 120"/>
                <a:gd name="T8" fmla="*/ 105 w 135"/>
                <a:gd name="T9" fmla="*/ 8 h 120"/>
                <a:gd name="T10" fmla="*/ 128 w 135"/>
                <a:gd name="T11" fmla="*/ 15 h 120"/>
                <a:gd name="T12" fmla="*/ 135 w 135"/>
                <a:gd name="T13" fmla="*/ 23 h 120"/>
                <a:gd name="T14" fmla="*/ 135 w 135"/>
                <a:gd name="T15" fmla="*/ 23 h 120"/>
                <a:gd name="T16" fmla="*/ 113 w 135"/>
                <a:gd name="T17" fmla="*/ 23 h 120"/>
                <a:gd name="T18" fmla="*/ 83 w 135"/>
                <a:gd name="T19" fmla="*/ 23 h 120"/>
                <a:gd name="T20" fmla="*/ 60 w 135"/>
                <a:gd name="T21" fmla="*/ 30 h 120"/>
                <a:gd name="T22" fmla="*/ 60 w 135"/>
                <a:gd name="T23" fmla="*/ 30 h 120"/>
                <a:gd name="T24" fmla="*/ 38 w 135"/>
                <a:gd name="T25" fmla="*/ 53 h 120"/>
                <a:gd name="T26" fmla="*/ 23 w 135"/>
                <a:gd name="T27" fmla="*/ 75 h 120"/>
                <a:gd name="T28" fmla="*/ 8 w 135"/>
                <a:gd name="T29" fmla="*/ 98 h 120"/>
                <a:gd name="T30" fmla="*/ 0 w 135"/>
                <a:gd name="T31" fmla="*/ 113 h 120"/>
                <a:gd name="T32" fmla="*/ 0 w 135"/>
                <a:gd name="T33" fmla="*/ 113 h 120"/>
                <a:gd name="T34" fmla="*/ 0 w 135"/>
                <a:gd name="T35" fmla="*/ 120 h 120"/>
                <a:gd name="T36" fmla="*/ 0 w 135"/>
                <a:gd name="T37" fmla="*/ 120 h 120"/>
                <a:gd name="T38" fmla="*/ 0 w 135"/>
                <a:gd name="T39" fmla="*/ 90 h 120"/>
                <a:gd name="T40" fmla="*/ 8 w 135"/>
                <a:gd name="T41" fmla="*/ 60 h 120"/>
                <a:gd name="T42" fmla="*/ 23 w 135"/>
                <a:gd name="T43" fmla="*/ 38 h 120"/>
                <a:gd name="T44" fmla="*/ 30 w 135"/>
                <a:gd name="T45" fmla="*/ 23 h 120"/>
                <a:gd name="T46" fmla="*/ 30 w 135"/>
                <a:gd name="T47" fmla="*/ 23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5" h="120">
                  <a:moveTo>
                    <a:pt x="30" y="23"/>
                  </a:moveTo>
                  <a:lnTo>
                    <a:pt x="30" y="23"/>
                  </a:lnTo>
                  <a:lnTo>
                    <a:pt x="53" y="8"/>
                  </a:lnTo>
                  <a:lnTo>
                    <a:pt x="68" y="0"/>
                  </a:lnTo>
                  <a:lnTo>
                    <a:pt x="105" y="8"/>
                  </a:lnTo>
                  <a:lnTo>
                    <a:pt x="128" y="15"/>
                  </a:lnTo>
                  <a:lnTo>
                    <a:pt x="135" y="23"/>
                  </a:lnTo>
                  <a:lnTo>
                    <a:pt x="135" y="23"/>
                  </a:lnTo>
                  <a:lnTo>
                    <a:pt x="113" y="23"/>
                  </a:lnTo>
                  <a:lnTo>
                    <a:pt x="83" y="23"/>
                  </a:lnTo>
                  <a:lnTo>
                    <a:pt x="60" y="30"/>
                  </a:lnTo>
                  <a:lnTo>
                    <a:pt x="60" y="30"/>
                  </a:lnTo>
                  <a:lnTo>
                    <a:pt x="38" y="53"/>
                  </a:lnTo>
                  <a:lnTo>
                    <a:pt x="23" y="75"/>
                  </a:lnTo>
                  <a:lnTo>
                    <a:pt x="8" y="98"/>
                  </a:lnTo>
                  <a:lnTo>
                    <a:pt x="0" y="113"/>
                  </a:lnTo>
                  <a:lnTo>
                    <a:pt x="0" y="113"/>
                  </a:lnTo>
                  <a:lnTo>
                    <a:pt x="0" y="120"/>
                  </a:lnTo>
                  <a:lnTo>
                    <a:pt x="0" y="120"/>
                  </a:lnTo>
                  <a:lnTo>
                    <a:pt x="0" y="90"/>
                  </a:lnTo>
                  <a:lnTo>
                    <a:pt x="8" y="60"/>
                  </a:lnTo>
                  <a:lnTo>
                    <a:pt x="23" y="38"/>
                  </a:lnTo>
                  <a:lnTo>
                    <a:pt x="30" y="23"/>
                  </a:lnTo>
                  <a:lnTo>
                    <a:pt x="3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p:nvSpPr>
          <p:spPr bwMode="auto">
            <a:xfrm>
              <a:off x="2000250" y="1436688"/>
              <a:ext cx="692150" cy="404813"/>
            </a:xfrm>
            <a:custGeom>
              <a:avLst/>
              <a:gdLst>
                <a:gd name="T0" fmla="*/ 263 w 436"/>
                <a:gd name="T1" fmla="*/ 0 h 255"/>
                <a:gd name="T2" fmla="*/ 263 w 436"/>
                <a:gd name="T3" fmla="*/ 0 h 255"/>
                <a:gd name="T4" fmla="*/ 293 w 436"/>
                <a:gd name="T5" fmla="*/ 7 h 255"/>
                <a:gd name="T6" fmla="*/ 331 w 436"/>
                <a:gd name="T7" fmla="*/ 22 h 255"/>
                <a:gd name="T8" fmla="*/ 361 w 436"/>
                <a:gd name="T9" fmla="*/ 37 h 255"/>
                <a:gd name="T10" fmla="*/ 383 w 436"/>
                <a:gd name="T11" fmla="*/ 60 h 255"/>
                <a:gd name="T12" fmla="*/ 406 w 436"/>
                <a:gd name="T13" fmla="*/ 82 h 255"/>
                <a:gd name="T14" fmla="*/ 421 w 436"/>
                <a:gd name="T15" fmla="*/ 113 h 255"/>
                <a:gd name="T16" fmla="*/ 436 w 436"/>
                <a:gd name="T17" fmla="*/ 150 h 255"/>
                <a:gd name="T18" fmla="*/ 436 w 436"/>
                <a:gd name="T19" fmla="*/ 180 h 255"/>
                <a:gd name="T20" fmla="*/ 436 w 436"/>
                <a:gd name="T21" fmla="*/ 180 h 255"/>
                <a:gd name="T22" fmla="*/ 429 w 436"/>
                <a:gd name="T23" fmla="*/ 150 h 255"/>
                <a:gd name="T24" fmla="*/ 414 w 436"/>
                <a:gd name="T25" fmla="*/ 128 h 255"/>
                <a:gd name="T26" fmla="*/ 399 w 436"/>
                <a:gd name="T27" fmla="*/ 97 h 255"/>
                <a:gd name="T28" fmla="*/ 376 w 436"/>
                <a:gd name="T29" fmla="*/ 82 h 255"/>
                <a:gd name="T30" fmla="*/ 353 w 436"/>
                <a:gd name="T31" fmla="*/ 60 h 255"/>
                <a:gd name="T32" fmla="*/ 323 w 436"/>
                <a:gd name="T33" fmla="*/ 45 h 255"/>
                <a:gd name="T34" fmla="*/ 293 w 436"/>
                <a:gd name="T35" fmla="*/ 37 h 255"/>
                <a:gd name="T36" fmla="*/ 263 w 436"/>
                <a:gd name="T37" fmla="*/ 30 h 255"/>
                <a:gd name="T38" fmla="*/ 263 w 436"/>
                <a:gd name="T39" fmla="*/ 30 h 255"/>
                <a:gd name="T40" fmla="*/ 211 w 436"/>
                <a:gd name="T41" fmla="*/ 30 h 255"/>
                <a:gd name="T42" fmla="*/ 166 w 436"/>
                <a:gd name="T43" fmla="*/ 45 h 255"/>
                <a:gd name="T44" fmla="*/ 121 w 436"/>
                <a:gd name="T45" fmla="*/ 60 h 255"/>
                <a:gd name="T46" fmla="*/ 83 w 436"/>
                <a:gd name="T47" fmla="*/ 90 h 255"/>
                <a:gd name="T48" fmla="*/ 53 w 436"/>
                <a:gd name="T49" fmla="*/ 120 h 255"/>
                <a:gd name="T50" fmla="*/ 30 w 436"/>
                <a:gd name="T51" fmla="*/ 165 h 255"/>
                <a:gd name="T52" fmla="*/ 8 w 436"/>
                <a:gd name="T53" fmla="*/ 210 h 255"/>
                <a:gd name="T54" fmla="*/ 0 w 436"/>
                <a:gd name="T55" fmla="*/ 255 h 255"/>
                <a:gd name="T56" fmla="*/ 0 w 436"/>
                <a:gd name="T57" fmla="*/ 255 h 255"/>
                <a:gd name="T58" fmla="*/ 0 w 436"/>
                <a:gd name="T59" fmla="*/ 218 h 255"/>
                <a:gd name="T60" fmla="*/ 15 w 436"/>
                <a:gd name="T61" fmla="*/ 173 h 255"/>
                <a:gd name="T62" fmla="*/ 30 w 436"/>
                <a:gd name="T63" fmla="*/ 120 h 255"/>
                <a:gd name="T64" fmla="*/ 61 w 436"/>
                <a:gd name="T65" fmla="*/ 75 h 255"/>
                <a:gd name="T66" fmla="*/ 83 w 436"/>
                <a:gd name="T67" fmla="*/ 52 h 255"/>
                <a:gd name="T68" fmla="*/ 106 w 436"/>
                <a:gd name="T69" fmla="*/ 37 h 255"/>
                <a:gd name="T70" fmla="*/ 136 w 436"/>
                <a:gd name="T71" fmla="*/ 22 h 255"/>
                <a:gd name="T72" fmla="*/ 173 w 436"/>
                <a:gd name="T73" fmla="*/ 7 h 255"/>
                <a:gd name="T74" fmla="*/ 211 w 436"/>
                <a:gd name="T75" fmla="*/ 0 h 255"/>
                <a:gd name="T76" fmla="*/ 263 w 436"/>
                <a:gd name="T77" fmla="*/ 0 h 255"/>
                <a:gd name="T78" fmla="*/ 263 w 436"/>
                <a:gd name="T7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6" h="255">
                  <a:moveTo>
                    <a:pt x="263" y="0"/>
                  </a:moveTo>
                  <a:lnTo>
                    <a:pt x="263" y="0"/>
                  </a:lnTo>
                  <a:lnTo>
                    <a:pt x="293" y="7"/>
                  </a:lnTo>
                  <a:lnTo>
                    <a:pt x="331" y="22"/>
                  </a:lnTo>
                  <a:lnTo>
                    <a:pt x="361" y="37"/>
                  </a:lnTo>
                  <a:lnTo>
                    <a:pt x="383" y="60"/>
                  </a:lnTo>
                  <a:lnTo>
                    <a:pt x="406" y="82"/>
                  </a:lnTo>
                  <a:lnTo>
                    <a:pt x="421" y="113"/>
                  </a:lnTo>
                  <a:lnTo>
                    <a:pt x="436" y="150"/>
                  </a:lnTo>
                  <a:lnTo>
                    <a:pt x="436" y="180"/>
                  </a:lnTo>
                  <a:lnTo>
                    <a:pt x="436" y="180"/>
                  </a:lnTo>
                  <a:lnTo>
                    <a:pt x="429" y="150"/>
                  </a:lnTo>
                  <a:lnTo>
                    <a:pt x="414" y="128"/>
                  </a:lnTo>
                  <a:lnTo>
                    <a:pt x="399" y="97"/>
                  </a:lnTo>
                  <a:lnTo>
                    <a:pt x="376" y="82"/>
                  </a:lnTo>
                  <a:lnTo>
                    <a:pt x="353" y="60"/>
                  </a:lnTo>
                  <a:lnTo>
                    <a:pt x="323" y="45"/>
                  </a:lnTo>
                  <a:lnTo>
                    <a:pt x="293" y="37"/>
                  </a:lnTo>
                  <a:lnTo>
                    <a:pt x="263" y="30"/>
                  </a:lnTo>
                  <a:lnTo>
                    <a:pt x="263" y="30"/>
                  </a:lnTo>
                  <a:lnTo>
                    <a:pt x="211" y="30"/>
                  </a:lnTo>
                  <a:lnTo>
                    <a:pt x="166" y="45"/>
                  </a:lnTo>
                  <a:lnTo>
                    <a:pt x="121" y="60"/>
                  </a:lnTo>
                  <a:lnTo>
                    <a:pt x="83" y="90"/>
                  </a:lnTo>
                  <a:lnTo>
                    <a:pt x="53" y="120"/>
                  </a:lnTo>
                  <a:lnTo>
                    <a:pt x="30" y="165"/>
                  </a:lnTo>
                  <a:lnTo>
                    <a:pt x="8" y="210"/>
                  </a:lnTo>
                  <a:lnTo>
                    <a:pt x="0" y="255"/>
                  </a:lnTo>
                  <a:lnTo>
                    <a:pt x="0" y="255"/>
                  </a:lnTo>
                  <a:lnTo>
                    <a:pt x="0" y="218"/>
                  </a:lnTo>
                  <a:lnTo>
                    <a:pt x="15" y="173"/>
                  </a:lnTo>
                  <a:lnTo>
                    <a:pt x="30" y="120"/>
                  </a:lnTo>
                  <a:lnTo>
                    <a:pt x="61" y="75"/>
                  </a:lnTo>
                  <a:lnTo>
                    <a:pt x="83" y="52"/>
                  </a:lnTo>
                  <a:lnTo>
                    <a:pt x="106" y="37"/>
                  </a:lnTo>
                  <a:lnTo>
                    <a:pt x="136" y="22"/>
                  </a:lnTo>
                  <a:lnTo>
                    <a:pt x="173" y="7"/>
                  </a:lnTo>
                  <a:lnTo>
                    <a:pt x="211" y="0"/>
                  </a:lnTo>
                  <a:lnTo>
                    <a:pt x="263" y="0"/>
                  </a:lnTo>
                  <a:lnTo>
                    <a:pt x="26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p:nvSpPr>
          <p:spPr bwMode="auto">
            <a:xfrm>
              <a:off x="2251075" y="1722438"/>
              <a:ext cx="454025" cy="322263"/>
            </a:xfrm>
            <a:custGeom>
              <a:avLst/>
              <a:gdLst>
                <a:gd name="T0" fmla="*/ 113 w 286"/>
                <a:gd name="T1" fmla="*/ 203 h 203"/>
                <a:gd name="T2" fmla="*/ 113 w 286"/>
                <a:gd name="T3" fmla="*/ 203 h 203"/>
                <a:gd name="T4" fmla="*/ 90 w 286"/>
                <a:gd name="T5" fmla="*/ 203 h 203"/>
                <a:gd name="T6" fmla="*/ 68 w 286"/>
                <a:gd name="T7" fmla="*/ 188 h 203"/>
                <a:gd name="T8" fmla="*/ 53 w 286"/>
                <a:gd name="T9" fmla="*/ 180 h 203"/>
                <a:gd name="T10" fmla="*/ 30 w 286"/>
                <a:gd name="T11" fmla="*/ 165 h 203"/>
                <a:gd name="T12" fmla="*/ 15 w 286"/>
                <a:gd name="T13" fmla="*/ 143 h 203"/>
                <a:gd name="T14" fmla="*/ 8 w 286"/>
                <a:gd name="T15" fmla="*/ 120 h 203"/>
                <a:gd name="T16" fmla="*/ 0 w 286"/>
                <a:gd name="T17" fmla="*/ 98 h 203"/>
                <a:gd name="T18" fmla="*/ 0 w 286"/>
                <a:gd name="T19" fmla="*/ 75 h 203"/>
                <a:gd name="T20" fmla="*/ 0 w 286"/>
                <a:gd name="T21" fmla="*/ 75 h 203"/>
                <a:gd name="T22" fmla="*/ 15 w 286"/>
                <a:gd name="T23" fmla="*/ 105 h 203"/>
                <a:gd name="T24" fmla="*/ 30 w 286"/>
                <a:gd name="T25" fmla="*/ 135 h 203"/>
                <a:gd name="T26" fmla="*/ 68 w 286"/>
                <a:gd name="T27" fmla="*/ 158 h 203"/>
                <a:gd name="T28" fmla="*/ 113 w 286"/>
                <a:gd name="T29" fmla="*/ 173 h 203"/>
                <a:gd name="T30" fmla="*/ 113 w 286"/>
                <a:gd name="T31" fmla="*/ 173 h 203"/>
                <a:gd name="T32" fmla="*/ 143 w 286"/>
                <a:gd name="T33" fmla="*/ 180 h 203"/>
                <a:gd name="T34" fmla="*/ 173 w 286"/>
                <a:gd name="T35" fmla="*/ 173 h 203"/>
                <a:gd name="T36" fmla="*/ 203 w 286"/>
                <a:gd name="T37" fmla="*/ 158 h 203"/>
                <a:gd name="T38" fmla="*/ 225 w 286"/>
                <a:gd name="T39" fmla="*/ 143 h 203"/>
                <a:gd name="T40" fmla="*/ 248 w 286"/>
                <a:gd name="T41" fmla="*/ 120 h 203"/>
                <a:gd name="T42" fmla="*/ 263 w 286"/>
                <a:gd name="T43" fmla="*/ 90 h 203"/>
                <a:gd name="T44" fmla="*/ 278 w 286"/>
                <a:gd name="T45" fmla="*/ 60 h 203"/>
                <a:gd name="T46" fmla="*/ 278 w 286"/>
                <a:gd name="T47" fmla="*/ 30 h 203"/>
                <a:gd name="T48" fmla="*/ 278 w 286"/>
                <a:gd name="T49" fmla="*/ 30 h 203"/>
                <a:gd name="T50" fmla="*/ 278 w 286"/>
                <a:gd name="T51" fmla="*/ 0 h 203"/>
                <a:gd name="T52" fmla="*/ 278 w 286"/>
                <a:gd name="T53" fmla="*/ 0 h 203"/>
                <a:gd name="T54" fmla="*/ 286 w 286"/>
                <a:gd name="T55" fmla="*/ 60 h 203"/>
                <a:gd name="T56" fmla="*/ 286 w 286"/>
                <a:gd name="T57" fmla="*/ 60 h 203"/>
                <a:gd name="T58" fmla="*/ 278 w 286"/>
                <a:gd name="T59" fmla="*/ 90 h 203"/>
                <a:gd name="T60" fmla="*/ 271 w 286"/>
                <a:gd name="T61" fmla="*/ 120 h 203"/>
                <a:gd name="T62" fmla="*/ 248 w 286"/>
                <a:gd name="T63" fmla="*/ 143 h 203"/>
                <a:gd name="T64" fmla="*/ 233 w 286"/>
                <a:gd name="T65" fmla="*/ 165 h 203"/>
                <a:gd name="T66" fmla="*/ 203 w 286"/>
                <a:gd name="T67" fmla="*/ 180 h 203"/>
                <a:gd name="T68" fmla="*/ 180 w 286"/>
                <a:gd name="T69" fmla="*/ 195 h 203"/>
                <a:gd name="T70" fmla="*/ 150 w 286"/>
                <a:gd name="T71" fmla="*/ 203 h 203"/>
                <a:gd name="T72" fmla="*/ 113 w 286"/>
                <a:gd name="T73" fmla="*/ 203 h 203"/>
                <a:gd name="T74" fmla="*/ 113 w 286"/>
                <a:gd name="T75"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6" h="203">
                  <a:moveTo>
                    <a:pt x="113" y="203"/>
                  </a:moveTo>
                  <a:lnTo>
                    <a:pt x="113" y="203"/>
                  </a:lnTo>
                  <a:lnTo>
                    <a:pt x="90" y="203"/>
                  </a:lnTo>
                  <a:lnTo>
                    <a:pt x="68" y="188"/>
                  </a:lnTo>
                  <a:lnTo>
                    <a:pt x="53" y="180"/>
                  </a:lnTo>
                  <a:lnTo>
                    <a:pt x="30" y="165"/>
                  </a:lnTo>
                  <a:lnTo>
                    <a:pt x="15" y="143"/>
                  </a:lnTo>
                  <a:lnTo>
                    <a:pt x="8" y="120"/>
                  </a:lnTo>
                  <a:lnTo>
                    <a:pt x="0" y="98"/>
                  </a:lnTo>
                  <a:lnTo>
                    <a:pt x="0" y="75"/>
                  </a:lnTo>
                  <a:lnTo>
                    <a:pt x="0" y="75"/>
                  </a:lnTo>
                  <a:lnTo>
                    <a:pt x="15" y="105"/>
                  </a:lnTo>
                  <a:lnTo>
                    <a:pt x="30" y="135"/>
                  </a:lnTo>
                  <a:lnTo>
                    <a:pt x="68" y="158"/>
                  </a:lnTo>
                  <a:lnTo>
                    <a:pt x="113" y="173"/>
                  </a:lnTo>
                  <a:lnTo>
                    <a:pt x="113" y="173"/>
                  </a:lnTo>
                  <a:lnTo>
                    <a:pt x="143" y="180"/>
                  </a:lnTo>
                  <a:lnTo>
                    <a:pt x="173" y="173"/>
                  </a:lnTo>
                  <a:lnTo>
                    <a:pt x="203" y="158"/>
                  </a:lnTo>
                  <a:lnTo>
                    <a:pt x="225" y="143"/>
                  </a:lnTo>
                  <a:lnTo>
                    <a:pt x="248" y="120"/>
                  </a:lnTo>
                  <a:lnTo>
                    <a:pt x="263" y="90"/>
                  </a:lnTo>
                  <a:lnTo>
                    <a:pt x="278" y="60"/>
                  </a:lnTo>
                  <a:lnTo>
                    <a:pt x="278" y="30"/>
                  </a:lnTo>
                  <a:lnTo>
                    <a:pt x="278" y="30"/>
                  </a:lnTo>
                  <a:lnTo>
                    <a:pt x="278" y="0"/>
                  </a:lnTo>
                  <a:lnTo>
                    <a:pt x="278" y="0"/>
                  </a:lnTo>
                  <a:lnTo>
                    <a:pt x="286" y="60"/>
                  </a:lnTo>
                  <a:lnTo>
                    <a:pt x="286" y="60"/>
                  </a:lnTo>
                  <a:lnTo>
                    <a:pt x="278" y="90"/>
                  </a:lnTo>
                  <a:lnTo>
                    <a:pt x="271" y="120"/>
                  </a:lnTo>
                  <a:lnTo>
                    <a:pt x="248" y="143"/>
                  </a:lnTo>
                  <a:lnTo>
                    <a:pt x="233" y="165"/>
                  </a:lnTo>
                  <a:lnTo>
                    <a:pt x="203" y="180"/>
                  </a:lnTo>
                  <a:lnTo>
                    <a:pt x="180" y="195"/>
                  </a:lnTo>
                  <a:lnTo>
                    <a:pt x="150" y="203"/>
                  </a:lnTo>
                  <a:lnTo>
                    <a:pt x="113" y="203"/>
                  </a:lnTo>
                  <a:lnTo>
                    <a:pt x="11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p:nvSpPr>
          <p:spPr bwMode="auto">
            <a:xfrm>
              <a:off x="-2381" y="3689628"/>
              <a:ext cx="191294" cy="96561"/>
            </a:xfrm>
            <a:custGeom>
              <a:avLst/>
              <a:gdLst/>
              <a:ahLst/>
              <a:cxnLst/>
              <a:rect l="l" t="t" r="r" b="b"/>
              <a:pathLst>
                <a:path w="191294" h="96561">
                  <a:moveTo>
                    <a:pt x="0" y="0"/>
                  </a:moveTo>
                  <a:lnTo>
                    <a:pt x="24606" y="23536"/>
                  </a:lnTo>
                  <a:lnTo>
                    <a:pt x="59531" y="48936"/>
                  </a:lnTo>
                  <a:lnTo>
                    <a:pt x="107156" y="72749"/>
                  </a:lnTo>
                  <a:lnTo>
                    <a:pt x="143669" y="83861"/>
                  </a:lnTo>
                  <a:lnTo>
                    <a:pt x="191294" y="83861"/>
                  </a:lnTo>
                  <a:lnTo>
                    <a:pt x="143669" y="96561"/>
                  </a:lnTo>
                  <a:lnTo>
                    <a:pt x="96044" y="96561"/>
                  </a:lnTo>
                  <a:lnTo>
                    <a:pt x="48419" y="96561"/>
                  </a:lnTo>
                  <a:lnTo>
                    <a:pt x="11906" y="72749"/>
                  </a:lnTo>
                  <a:lnTo>
                    <a:pt x="0" y="608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p:cNvSpPr>
            <p:nvPr/>
          </p:nvSpPr>
          <p:spPr bwMode="auto">
            <a:xfrm>
              <a:off x="-2381" y="3999845"/>
              <a:ext cx="273844" cy="48281"/>
            </a:xfrm>
            <a:custGeom>
              <a:avLst/>
              <a:gdLst/>
              <a:ahLst/>
              <a:cxnLst/>
              <a:rect l="l" t="t" r="r" b="b"/>
              <a:pathLst>
                <a:path w="273844" h="48281">
                  <a:moveTo>
                    <a:pt x="0" y="0"/>
                  </a:moveTo>
                  <a:lnTo>
                    <a:pt x="24606" y="11769"/>
                  </a:lnTo>
                  <a:lnTo>
                    <a:pt x="107156" y="35581"/>
                  </a:lnTo>
                  <a:lnTo>
                    <a:pt x="191294" y="35581"/>
                  </a:lnTo>
                  <a:lnTo>
                    <a:pt x="273844" y="35581"/>
                  </a:lnTo>
                  <a:lnTo>
                    <a:pt x="202406" y="48281"/>
                  </a:lnTo>
                  <a:lnTo>
                    <a:pt x="130969" y="48281"/>
                  </a:lnTo>
                  <a:lnTo>
                    <a:pt x="35719" y="48281"/>
                  </a:lnTo>
                  <a:lnTo>
                    <a:pt x="0" y="39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3"/>
            <p:cNvSpPr>
              <a:spLocks/>
            </p:cNvSpPr>
            <p:nvPr/>
          </p:nvSpPr>
          <p:spPr bwMode="auto">
            <a:xfrm>
              <a:off x="-61912" y="3308350"/>
              <a:ext cx="417513" cy="465138"/>
            </a:xfrm>
            <a:custGeom>
              <a:avLst/>
              <a:gdLst>
                <a:gd name="T0" fmla="*/ 263 w 263"/>
                <a:gd name="T1" fmla="*/ 135 h 293"/>
                <a:gd name="T2" fmla="*/ 263 w 263"/>
                <a:gd name="T3" fmla="*/ 135 h 293"/>
                <a:gd name="T4" fmla="*/ 263 w 263"/>
                <a:gd name="T5" fmla="*/ 158 h 293"/>
                <a:gd name="T6" fmla="*/ 263 w 263"/>
                <a:gd name="T7" fmla="*/ 188 h 293"/>
                <a:gd name="T8" fmla="*/ 255 w 263"/>
                <a:gd name="T9" fmla="*/ 210 h 293"/>
                <a:gd name="T10" fmla="*/ 240 w 263"/>
                <a:gd name="T11" fmla="*/ 233 h 293"/>
                <a:gd name="T12" fmla="*/ 225 w 263"/>
                <a:gd name="T13" fmla="*/ 255 h 293"/>
                <a:gd name="T14" fmla="*/ 203 w 263"/>
                <a:gd name="T15" fmla="*/ 271 h 293"/>
                <a:gd name="T16" fmla="*/ 180 w 263"/>
                <a:gd name="T17" fmla="*/ 286 h 293"/>
                <a:gd name="T18" fmla="*/ 158 w 263"/>
                <a:gd name="T19" fmla="*/ 293 h 293"/>
                <a:gd name="T20" fmla="*/ 158 w 263"/>
                <a:gd name="T21" fmla="*/ 293 h 293"/>
                <a:gd name="T22" fmla="*/ 188 w 263"/>
                <a:gd name="T23" fmla="*/ 271 h 293"/>
                <a:gd name="T24" fmla="*/ 218 w 263"/>
                <a:gd name="T25" fmla="*/ 240 h 293"/>
                <a:gd name="T26" fmla="*/ 233 w 263"/>
                <a:gd name="T27" fmla="*/ 203 h 293"/>
                <a:gd name="T28" fmla="*/ 233 w 263"/>
                <a:gd name="T29" fmla="*/ 143 h 293"/>
                <a:gd name="T30" fmla="*/ 233 w 263"/>
                <a:gd name="T31" fmla="*/ 143 h 293"/>
                <a:gd name="T32" fmla="*/ 225 w 263"/>
                <a:gd name="T33" fmla="*/ 113 h 293"/>
                <a:gd name="T34" fmla="*/ 210 w 263"/>
                <a:gd name="T35" fmla="*/ 83 h 293"/>
                <a:gd name="T36" fmla="*/ 188 w 263"/>
                <a:gd name="T37" fmla="*/ 60 h 293"/>
                <a:gd name="T38" fmla="*/ 165 w 263"/>
                <a:gd name="T39" fmla="*/ 38 h 293"/>
                <a:gd name="T40" fmla="*/ 135 w 263"/>
                <a:gd name="T41" fmla="*/ 23 h 293"/>
                <a:gd name="T42" fmla="*/ 98 w 263"/>
                <a:gd name="T43" fmla="*/ 15 h 293"/>
                <a:gd name="T44" fmla="*/ 68 w 263"/>
                <a:gd name="T45" fmla="*/ 8 h 293"/>
                <a:gd name="T46" fmla="*/ 30 w 263"/>
                <a:gd name="T47" fmla="*/ 15 h 293"/>
                <a:gd name="T48" fmla="*/ 30 w 263"/>
                <a:gd name="T49" fmla="*/ 15 h 293"/>
                <a:gd name="T50" fmla="*/ 0 w 263"/>
                <a:gd name="T51" fmla="*/ 23 h 293"/>
                <a:gd name="T52" fmla="*/ 0 w 263"/>
                <a:gd name="T53" fmla="*/ 23 h 293"/>
                <a:gd name="T54" fmla="*/ 60 w 263"/>
                <a:gd name="T55" fmla="*/ 0 h 293"/>
                <a:gd name="T56" fmla="*/ 60 w 263"/>
                <a:gd name="T57" fmla="*/ 0 h 293"/>
                <a:gd name="T58" fmla="*/ 90 w 263"/>
                <a:gd name="T59" fmla="*/ 0 h 293"/>
                <a:gd name="T60" fmla="*/ 128 w 263"/>
                <a:gd name="T61" fmla="*/ 0 h 293"/>
                <a:gd name="T62" fmla="*/ 158 w 263"/>
                <a:gd name="T63" fmla="*/ 15 h 293"/>
                <a:gd name="T64" fmla="*/ 188 w 263"/>
                <a:gd name="T65" fmla="*/ 30 h 293"/>
                <a:gd name="T66" fmla="*/ 210 w 263"/>
                <a:gd name="T67" fmla="*/ 45 h 293"/>
                <a:gd name="T68" fmla="*/ 233 w 263"/>
                <a:gd name="T69" fmla="*/ 75 h 293"/>
                <a:gd name="T70" fmla="*/ 248 w 263"/>
                <a:gd name="T71" fmla="*/ 98 h 293"/>
                <a:gd name="T72" fmla="*/ 263 w 263"/>
                <a:gd name="T73" fmla="*/ 135 h 293"/>
                <a:gd name="T74" fmla="*/ 263 w 263"/>
                <a:gd name="T75" fmla="*/ 13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63" h="293">
                  <a:moveTo>
                    <a:pt x="263" y="135"/>
                  </a:moveTo>
                  <a:lnTo>
                    <a:pt x="263" y="135"/>
                  </a:lnTo>
                  <a:lnTo>
                    <a:pt x="263" y="158"/>
                  </a:lnTo>
                  <a:lnTo>
                    <a:pt x="263" y="188"/>
                  </a:lnTo>
                  <a:lnTo>
                    <a:pt x="255" y="210"/>
                  </a:lnTo>
                  <a:lnTo>
                    <a:pt x="240" y="233"/>
                  </a:lnTo>
                  <a:lnTo>
                    <a:pt x="225" y="255"/>
                  </a:lnTo>
                  <a:lnTo>
                    <a:pt x="203" y="271"/>
                  </a:lnTo>
                  <a:lnTo>
                    <a:pt x="180" y="286"/>
                  </a:lnTo>
                  <a:lnTo>
                    <a:pt x="158" y="293"/>
                  </a:lnTo>
                  <a:lnTo>
                    <a:pt x="158" y="293"/>
                  </a:lnTo>
                  <a:lnTo>
                    <a:pt x="188" y="271"/>
                  </a:lnTo>
                  <a:lnTo>
                    <a:pt x="218" y="240"/>
                  </a:lnTo>
                  <a:lnTo>
                    <a:pt x="233" y="203"/>
                  </a:lnTo>
                  <a:lnTo>
                    <a:pt x="233" y="143"/>
                  </a:lnTo>
                  <a:lnTo>
                    <a:pt x="233" y="143"/>
                  </a:lnTo>
                  <a:lnTo>
                    <a:pt x="225" y="113"/>
                  </a:lnTo>
                  <a:lnTo>
                    <a:pt x="210" y="83"/>
                  </a:lnTo>
                  <a:lnTo>
                    <a:pt x="188" y="60"/>
                  </a:lnTo>
                  <a:lnTo>
                    <a:pt x="165" y="38"/>
                  </a:lnTo>
                  <a:lnTo>
                    <a:pt x="135" y="23"/>
                  </a:lnTo>
                  <a:lnTo>
                    <a:pt x="98" y="15"/>
                  </a:lnTo>
                  <a:lnTo>
                    <a:pt x="68" y="8"/>
                  </a:lnTo>
                  <a:lnTo>
                    <a:pt x="30" y="15"/>
                  </a:lnTo>
                  <a:lnTo>
                    <a:pt x="30" y="15"/>
                  </a:lnTo>
                  <a:lnTo>
                    <a:pt x="0" y="23"/>
                  </a:lnTo>
                  <a:lnTo>
                    <a:pt x="0" y="23"/>
                  </a:lnTo>
                  <a:lnTo>
                    <a:pt x="60" y="0"/>
                  </a:lnTo>
                  <a:lnTo>
                    <a:pt x="60" y="0"/>
                  </a:lnTo>
                  <a:lnTo>
                    <a:pt x="90" y="0"/>
                  </a:lnTo>
                  <a:lnTo>
                    <a:pt x="128" y="0"/>
                  </a:lnTo>
                  <a:lnTo>
                    <a:pt x="158" y="15"/>
                  </a:lnTo>
                  <a:lnTo>
                    <a:pt x="188" y="30"/>
                  </a:lnTo>
                  <a:lnTo>
                    <a:pt x="210" y="45"/>
                  </a:lnTo>
                  <a:lnTo>
                    <a:pt x="233" y="75"/>
                  </a:lnTo>
                  <a:lnTo>
                    <a:pt x="248" y="98"/>
                  </a:lnTo>
                  <a:lnTo>
                    <a:pt x="263" y="135"/>
                  </a:lnTo>
                  <a:lnTo>
                    <a:pt x="263"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6"/>
            <p:cNvSpPr>
              <a:spLocks/>
            </p:cNvSpPr>
            <p:nvPr/>
          </p:nvSpPr>
          <p:spPr bwMode="auto">
            <a:xfrm>
              <a:off x="4659313" y="4381500"/>
              <a:ext cx="358775" cy="309563"/>
            </a:xfrm>
            <a:custGeom>
              <a:avLst/>
              <a:gdLst>
                <a:gd name="T0" fmla="*/ 8 w 226"/>
                <a:gd name="T1" fmla="*/ 90 h 195"/>
                <a:gd name="T2" fmla="*/ 8 w 226"/>
                <a:gd name="T3" fmla="*/ 90 h 195"/>
                <a:gd name="T4" fmla="*/ 30 w 226"/>
                <a:gd name="T5" fmla="*/ 45 h 195"/>
                <a:gd name="T6" fmla="*/ 61 w 226"/>
                <a:gd name="T7" fmla="*/ 15 h 195"/>
                <a:gd name="T8" fmla="*/ 83 w 226"/>
                <a:gd name="T9" fmla="*/ 8 h 195"/>
                <a:gd name="T10" fmla="*/ 106 w 226"/>
                <a:gd name="T11" fmla="*/ 0 h 195"/>
                <a:gd name="T12" fmla="*/ 136 w 226"/>
                <a:gd name="T13" fmla="*/ 0 h 195"/>
                <a:gd name="T14" fmla="*/ 158 w 226"/>
                <a:gd name="T15" fmla="*/ 0 h 195"/>
                <a:gd name="T16" fmla="*/ 158 w 226"/>
                <a:gd name="T17" fmla="*/ 0 h 195"/>
                <a:gd name="T18" fmla="*/ 181 w 226"/>
                <a:gd name="T19" fmla="*/ 15 h 195"/>
                <a:gd name="T20" fmla="*/ 203 w 226"/>
                <a:gd name="T21" fmla="*/ 30 h 195"/>
                <a:gd name="T22" fmla="*/ 218 w 226"/>
                <a:gd name="T23" fmla="*/ 53 h 195"/>
                <a:gd name="T24" fmla="*/ 226 w 226"/>
                <a:gd name="T25" fmla="*/ 75 h 195"/>
                <a:gd name="T26" fmla="*/ 226 w 226"/>
                <a:gd name="T27" fmla="*/ 75 h 195"/>
                <a:gd name="T28" fmla="*/ 203 w 226"/>
                <a:gd name="T29" fmla="*/ 45 h 195"/>
                <a:gd name="T30" fmla="*/ 173 w 226"/>
                <a:gd name="T31" fmla="*/ 30 h 195"/>
                <a:gd name="T32" fmla="*/ 173 w 226"/>
                <a:gd name="T33" fmla="*/ 30 h 195"/>
                <a:gd name="T34" fmla="*/ 143 w 226"/>
                <a:gd name="T35" fmla="*/ 23 h 195"/>
                <a:gd name="T36" fmla="*/ 121 w 226"/>
                <a:gd name="T37" fmla="*/ 30 h 195"/>
                <a:gd name="T38" fmla="*/ 98 w 226"/>
                <a:gd name="T39" fmla="*/ 30 h 195"/>
                <a:gd name="T40" fmla="*/ 76 w 226"/>
                <a:gd name="T41" fmla="*/ 45 h 195"/>
                <a:gd name="T42" fmla="*/ 38 w 226"/>
                <a:gd name="T43" fmla="*/ 75 h 195"/>
                <a:gd name="T44" fmla="*/ 15 w 226"/>
                <a:gd name="T45" fmla="*/ 113 h 195"/>
                <a:gd name="T46" fmla="*/ 15 w 226"/>
                <a:gd name="T47" fmla="*/ 113 h 195"/>
                <a:gd name="T48" fmla="*/ 8 w 226"/>
                <a:gd name="T49" fmla="*/ 158 h 195"/>
                <a:gd name="T50" fmla="*/ 15 w 226"/>
                <a:gd name="T51" fmla="*/ 195 h 195"/>
                <a:gd name="T52" fmla="*/ 15 w 226"/>
                <a:gd name="T53" fmla="*/ 195 h 195"/>
                <a:gd name="T54" fmla="*/ 8 w 226"/>
                <a:gd name="T55" fmla="*/ 173 h 195"/>
                <a:gd name="T56" fmla="*/ 0 w 226"/>
                <a:gd name="T57" fmla="*/ 143 h 195"/>
                <a:gd name="T58" fmla="*/ 0 w 226"/>
                <a:gd name="T59" fmla="*/ 113 h 195"/>
                <a:gd name="T60" fmla="*/ 8 w 226"/>
                <a:gd name="T61" fmla="*/ 90 h 195"/>
                <a:gd name="T62" fmla="*/ 8 w 226"/>
                <a:gd name="T63" fmla="*/ 9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195">
                  <a:moveTo>
                    <a:pt x="8" y="90"/>
                  </a:moveTo>
                  <a:lnTo>
                    <a:pt x="8" y="90"/>
                  </a:lnTo>
                  <a:lnTo>
                    <a:pt x="30" y="45"/>
                  </a:lnTo>
                  <a:lnTo>
                    <a:pt x="61" y="15"/>
                  </a:lnTo>
                  <a:lnTo>
                    <a:pt x="83" y="8"/>
                  </a:lnTo>
                  <a:lnTo>
                    <a:pt x="106" y="0"/>
                  </a:lnTo>
                  <a:lnTo>
                    <a:pt x="136" y="0"/>
                  </a:lnTo>
                  <a:lnTo>
                    <a:pt x="158" y="0"/>
                  </a:lnTo>
                  <a:lnTo>
                    <a:pt x="158" y="0"/>
                  </a:lnTo>
                  <a:lnTo>
                    <a:pt x="181" y="15"/>
                  </a:lnTo>
                  <a:lnTo>
                    <a:pt x="203" y="30"/>
                  </a:lnTo>
                  <a:lnTo>
                    <a:pt x="218" y="53"/>
                  </a:lnTo>
                  <a:lnTo>
                    <a:pt x="226" y="75"/>
                  </a:lnTo>
                  <a:lnTo>
                    <a:pt x="226" y="75"/>
                  </a:lnTo>
                  <a:lnTo>
                    <a:pt x="203" y="45"/>
                  </a:lnTo>
                  <a:lnTo>
                    <a:pt x="173" y="30"/>
                  </a:lnTo>
                  <a:lnTo>
                    <a:pt x="173" y="30"/>
                  </a:lnTo>
                  <a:lnTo>
                    <a:pt x="143" y="23"/>
                  </a:lnTo>
                  <a:lnTo>
                    <a:pt x="121" y="30"/>
                  </a:lnTo>
                  <a:lnTo>
                    <a:pt x="98" y="30"/>
                  </a:lnTo>
                  <a:lnTo>
                    <a:pt x="76" y="45"/>
                  </a:lnTo>
                  <a:lnTo>
                    <a:pt x="38" y="75"/>
                  </a:lnTo>
                  <a:lnTo>
                    <a:pt x="15" y="113"/>
                  </a:lnTo>
                  <a:lnTo>
                    <a:pt x="15" y="113"/>
                  </a:lnTo>
                  <a:lnTo>
                    <a:pt x="8" y="158"/>
                  </a:lnTo>
                  <a:lnTo>
                    <a:pt x="15" y="195"/>
                  </a:lnTo>
                  <a:lnTo>
                    <a:pt x="15" y="195"/>
                  </a:lnTo>
                  <a:lnTo>
                    <a:pt x="8" y="173"/>
                  </a:lnTo>
                  <a:lnTo>
                    <a:pt x="0" y="143"/>
                  </a:lnTo>
                  <a:lnTo>
                    <a:pt x="0" y="113"/>
                  </a:lnTo>
                  <a:lnTo>
                    <a:pt x="8" y="90"/>
                  </a:lnTo>
                  <a:lnTo>
                    <a:pt x="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
            <p:cNvSpPr>
              <a:spLocks/>
            </p:cNvSpPr>
            <p:nvPr/>
          </p:nvSpPr>
          <p:spPr bwMode="auto">
            <a:xfrm>
              <a:off x="4827588" y="4500563"/>
              <a:ext cx="214313" cy="190500"/>
            </a:xfrm>
            <a:custGeom>
              <a:avLst/>
              <a:gdLst>
                <a:gd name="T0" fmla="*/ 7 w 135"/>
                <a:gd name="T1" fmla="*/ 60 h 120"/>
                <a:gd name="T2" fmla="*/ 7 w 135"/>
                <a:gd name="T3" fmla="*/ 60 h 120"/>
                <a:gd name="T4" fmla="*/ 15 w 135"/>
                <a:gd name="T5" fmla="*/ 60 h 120"/>
                <a:gd name="T6" fmla="*/ 22 w 135"/>
                <a:gd name="T7" fmla="*/ 60 h 120"/>
                <a:gd name="T8" fmla="*/ 37 w 135"/>
                <a:gd name="T9" fmla="*/ 83 h 120"/>
                <a:gd name="T10" fmla="*/ 37 w 135"/>
                <a:gd name="T11" fmla="*/ 83 h 120"/>
                <a:gd name="T12" fmla="*/ 45 w 135"/>
                <a:gd name="T13" fmla="*/ 98 h 120"/>
                <a:gd name="T14" fmla="*/ 60 w 135"/>
                <a:gd name="T15" fmla="*/ 105 h 120"/>
                <a:gd name="T16" fmla="*/ 60 w 135"/>
                <a:gd name="T17" fmla="*/ 105 h 120"/>
                <a:gd name="T18" fmla="*/ 75 w 135"/>
                <a:gd name="T19" fmla="*/ 98 h 120"/>
                <a:gd name="T20" fmla="*/ 97 w 135"/>
                <a:gd name="T21" fmla="*/ 83 h 120"/>
                <a:gd name="T22" fmla="*/ 112 w 135"/>
                <a:gd name="T23" fmla="*/ 68 h 120"/>
                <a:gd name="T24" fmla="*/ 120 w 135"/>
                <a:gd name="T25" fmla="*/ 45 h 120"/>
                <a:gd name="T26" fmla="*/ 120 w 135"/>
                <a:gd name="T27" fmla="*/ 45 h 120"/>
                <a:gd name="T28" fmla="*/ 127 w 135"/>
                <a:gd name="T29" fmla="*/ 23 h 120"/>
                <a:gd name="T30" fmla="*/ 120 w 135"/>
                <a:gd name="T31" fmla="*/ 0 h 120"/>
                <a:gd name="T32" fmla="*/ 120 w 135"/>
                <a:gd name="T33" fmla="*/ 0 h 120"/>
                <a:gd name="T34" fmla="*/ 135 w 135"/>
                <a:gd name="T35" fmla="*/ 38 h 120"/>
                <a:gd name="T36" fmla="*/ 135 w 135"/>
                <a:gd name="T37" fmla="*/ 53 h 120"/>
                <a:gd name="T38" fmla="*/ 135 w 135"/>
                <a:gd name="T39" fmla="*/ 75 h 120"/>
                <a:gd name="T40" fmla="*/ 135 w 135"/>
                <a:gd name="T41" fmla="*/ 75 h 120"/>
                <a:gd name="T42" fmla="*/ 120 w 135"/>
                <a:gd name="T43" fmla="*/ 90 h 120"/>
                <a:gd name="T44" fmla="*/ 112 w 135"/>
                <a:gd name="T45" fmla="*/ 105 h 120"/>
                <a:gd name="T46" fmla="*/ 82 w 135"/>
                <a:gd name="T47" fmla="*/ 120 h 120"/>
                <a:gd name="T48" fmla="*/ 60 w 135"/>
                <a:gd name="T49" fmla="*/ 120 h 120"/>
                <a:gd name="T50" fmla="*/ 37 w 135"/>
                <a:gd name="T51" fmla="*/ 113 h 120"/>
                <a:gd name="T52" fmla="*/ 37 w 135"/>
                <a:gd name="T53" fmla="*/ 113 h 120"/>
                <a:gd name="T54" fmla="*/ 22 w 135"/>
                <a:gd name="T55" fmla="*/ 105 h 120"/>
                <a:gd name="T56" fmla="*/ 7 w 135"/>
                <a:gd name="T57" fmla="*/ 98 h 120"/>
                <a:gd name="T58" fmla="*/ 7 w 135"/>
                <a:gd name="T59" fmla="*/ 98 h 120"/>
                <a:gd name="T60" fmla="*/ 0 w 135"/>
                <a:gd name="T61" fmla="*/ 83 h 120"/>
                <a:gd name="T62" fmla="*/ 0 w 135"/>
                <a:gd name="T63" fmla="*/ 68 h 120"/>
                <a:gd name="T64" fmla="*/ 7 w 135"/>
                <a:gd name="T65" fmla="*/ 60 h 120"/>
                <a:gd name="T66" fmla="*/ 7 w 135"/>
                <a:gd name="T67"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5" h="120">
                  <a:moveTo>
                    <a:pt x="7" y="60"/>
                  </a:moveTo>
                  <a:lnTo>
                    <a:pt x="7" y="60"/>
                  </a:lnTo>
                  <a:lnTo>
                    <a:pt x="15" y="60"/>
                  </a:lnTo>
                  <a:lnTo>
                    <a:pt x="22" y="60"/>
                  </a:lnTo>
                  <a:lnTo>
                    <a:pt x="37" y="83"/>
                  </a:lnTo>
                  <a:lnTo>
                    <a:pt x="37" y="83"/>
                  </a:lnTo>
                  <a:lnTo>
                    <a:pt x="45" y="98"/>
                  </a:lnTo>
                  <a:lnTo>
                    <a:pt x="60" y="105"/>
                  </a:lnTo>
                  <a:lnTo>
                    <a:pt x="60" y="105"/>
                  </a:lnTo>
                  <a:lnTo>
                    <a:pt x="75" y="98"/>
                  </a:lnTo>
                  <a:lnTo>
                    <a:pt x="97" y="83"/>
                  </a:lnTo>
                  <a:lnTo>
                    <a:pt x="112" y="68"/>
                  </a:lnTo>
                  <a:lnTo>
                    <a:pt x="120" y="45"/>
                  </a:lnTo>
                  <a:lnTo>
                    <a:pt x="120" y="45"/>
                  </a:lnTo>
                  <a:lnTo>
                    <a:pt x="127" y="23"/>
                  </a:lnTo>
                  <a:lnTo>
                    <a:pt x="120" y="0"/>
                  </a:lnTo>
                  <a:lnTo>
                    <a:pt x="120" y="0"/>
                  </a:lnTo>
                  <a:lnTo>
                    <a:pt x="135" y="38"/>
                  </a:lnTo>
                  <a:lnTo>
                    <a:pt x="135" y="53"/>
                  </a:lnTo>
                  <a:lnTo>
                    <a:pt x="135" y="75"/>
                  </a:lnTo>
                  <a:lnTo>
                    <a:pt x="135" y="75"/>
                  </a:lnTo>
                  <a:lnTo>
                    <a:pt x="120" y="90"/>
                  </a:lnTo>
                  <a:lnTo>
                    <a:pt x="112" y="105"/>
                  </a:lnTo>
                  <a:lnTo>
                    <a:pt x="82" y="120"/>
                  </a:lnTo>
                  <a:lnTo>
                    <a:pt x="60" y="120"/>
                  </a:lnTo>
                  <a:lnTo>
                    <a:pt x="37" y="113"/>
                  </a:lnTo>
                  <a:lnTo>
                    <a:pt x="37" y="113"/>
                  </a:lnTo>
                  <a:lnTo>
                    <a:pt x="22" y="105"/>
                  </a:lnTo>
                  <a:lnTo>
                    <a:pt x="7" y="98"/>
                  </a:lnTo>
                  <a:lnTo>
                    <a:pt x="7" y="98"/>
                  </a:lnTo>
                  <a:lnTo>
                    <a:pt x="0" y="83"/>
                  </a:lnTo>
                  <a:lnTo>
                    <a:pt x="0" y="68"/>
                  </a:lnTo>
                  <a:lnTo>
                    <a:pt x="7" y="60"/>
                  </a:lnTo>
                  <a:lnTo>
                    <a:pt x="7"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8"/>
            <p:cNvSpPr>
              <a:spLocks/>
            </p:cNvSpPr>
            <p:nvPr/>
          </p:nvSpPr>
          <p:spPr bwMode="auto">
            <a:xfrm>
              <a:off x="4683125" y="4394200"/>
              <a:ext cx="560388" cy="488950"/>
            </a:xfrm>
            <a:custGeom>
              <a:avLst/>
              <a:gdLst>
                <a:gd name="T0" fmla="*/ 346 w 353"/>
                <a:gd name="T1" fmla="*/ 172 h 308"/>
                <a:gd name="T2" fmla="*/ 346 w 353"/>
                <a:gd name="T3" fmla="*/ 172 h 308"/>
                <a:gd name="T4" fmla="*/ 331 w 353"/>
                <a:gd name="T5" fmla="*/ 202 h 308"/>
                <a:gd name="T6" fmla="*/ 308 w 353"/>
                <a:gd name="T7" fmla="*/ 240 h 308"/>
                <a:gd name="T8" fmla="*/ 286 w 353"/>
                <a:gd name="T9" fmla="*/ 263 h 308"/>
                <a:gd name="T10" fmla="*/ 256 w 353"/>
                <a:gd name="T11" fmla="*/ 285 h 308"/>
                <a:gd name="T12" fmla="*/ 218 w 353"/>
                <a:gd name="T13" fmla="*/ 293 h 308"/>
                <a:gd name="T14" fmla="*/ 181 w 353"/>
                <a:gd name="T15" fmla="*/ 300 h 308"/>
                <a:gd name="T16" fmla="*/ 151 w 353"/>
                <a:gd name="T17" fmla="*/ 308 h 308"/>
                <a:gd name="T18" fmla="*/ 113 w 353"/>
                <a:gd name="T19" fmla="*/ 300 h 308"/>
                <a:gd name="T20" fmla="*/ 113 w 353"/>
                <a:gd name="T21" fmla="*/ 300 h 308"/>
                <a:gd name="T22" fmla="*/ 76 w 353"/>
                <a:gd name="T23" fmla="*/ 278 h 308"/>
                <a:gd name="T24" fmla="*/ 46 w 353"/>
                <a:gd name="T25" fmla="*/ 255 h 308"/>
                <a:gd name="T26" fmla="*/ 15 w 353"/>
                <a:gd name="T27" fmla="*/ 225 h 308"/>
                <a:gd name="T28" fmla="*/ 0 w 353"/>
                <a:gd name="T29" fmla="*/ 187 h 308"/>
                <a:gd name="T30" fmla="*/ 0 w 353"/>
                <a:gd name="T31" fmla="*/ 187 h 308"/>
                <a:gd name="T32" fmla="*/ 15 w 353"/>
                <a:gd name="T33" fmla="*/ 217 h 308"/>
                <a:gd name="T34" fmla="*/ 38 w 353"/>
                <a:gd name="T35" fmla="*/ 232 h 308"/>
                <a:gd name="T36" fmla="*/ 61 w 353"/>
                <a:gd name="T37" fmla="*/ 247 h 308"/>
                <a:gd name="T38" fmla="*/ 91 w 353"/>
                <a:gd name="T39" fmla="*/ 263 h 308"/>
                <a:gd name="T40" fmla="*/ 91 w 353"/>
                <a:gd name="T41" fmla="*/ 263 h 308"/>
                <a:gd name="T42" fmla="*/ 121 w 353"/>
                <a:gd name="T43" fmla="*/ 270 h 308"/>
                <a:gd name="T44" fmla="*/ 158 w 353"/>
                <a:gd name="T45" fmla="*/ 270 h 308"/>
                <a:gd name="T46" fmla="*/ 196 w 353"/>
                <a:gd name="T47" fmla="*/ 263 h 308"/>
                <a:gd name="T48" fmla="*/ 226 w 353"/>
                <a:gd name="T49" fmla="*/ 247 h 308"/>
                <a:gd name="T50" fmla="*/ 256 w 353"/>
                <a:gd name="T51" fmla="*/ 225 h 308"/>
                <a:gd name="T52" fmla="*/ 286 w 353"/>
                <a:gd name="T53" fmla="*/ 202 h 308"/>
                <a:gd name="T54" fmla="*/ 308 w 353"/>
                <a:gd name="T55" fmla="*/ 172 h 308"/>
                <a:gd name="T56" fmla="*/ 323 w 353"/>
                <a:gd name="T57" fmla="*/ 135 h 308"/>
                <a:gd name="T58" fmla="*/ 323 w 353"/>
                <a:gd name="T59" fmla="*/ 135 h 308"/>
                <a:gd name="T60" fmla="*/ 331 w 353"/>
                <a:gd name="T61" fmla="*/ 97 h 308"/>
                <a:gd name="T62" fmla="*/ 338 w 353"/>
                <a:gd name="T63" fmla="*/ 60 h 308"/>
                <a:gd name="T64" fmla="*/ 338 w 353"/>
                <a:gd name="T65" fmla="*/ 30 h 308"/>
                <a:gd name="T66" fmla="*/ 331 w 353"/>
                <a:gd name="T67" fmla="*/ 0 h 308"/>
                <a:gd name="T68" fmla="*/ 331 w 353"/>
                <a:gd name="T69" fmla="*/ 0 h 308"/>
                <a:gd name="T70" fmla="*/ 346 w 353"/>
                <a:gd name="T71" fmla="*/ 37 h 308"/>
                <a:gd name="T72" fmla="*/ 353 w 353"/>
                <a:gd name="T73" fmla="*/ 75 h 308"/>
                <a:gd name="T74" fmla="*/ 353 w 353"/>
                <a:gd name="T75" fmla="*/ 120 h 308"/>
                <a:gd name="T76" fmla="*/ 346 w 353"/>
                <a:gd name="T77" fmla="*/ 172 h 308"/>
                <a:gd name="T78" fmla="*/ 346 w 353"/>
                <a:gd name="T79" fmla="*/ 172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3" h="308">
                  <a:moveTo>
                    <a:pt x="346" y="172"/>
                  </a:moveTo>
                  <a:lnTo>
                    <a:pt x="346" y="172"/>
                  </a:lnTo>
                  <a:lnTo>
                    <a:pt x="331" y="202"/>
                  </a:lnTo>
                  <a:lnTo>
                    <a:pt x="308" y="240"/>
                  </a:lnTo>
                  <a:lnTo>
                    <a:pt x="286" y="263"/>
                  </a:lnTo>
                  <a:lnTo>
                    <a:pt x="256" y="285"/>
                  </a:lnTo>
                  <a:lnTo>
                    <a:pt x="218" y="293"/>
                  </a:lnTo>
                  <a:lnTo>
                    <a:pt x="181" y="300"/>
                  </a:lnTo>
                  <a:lnTo>
                    <a:pt x="151" y="308"/>
                  </a:lnTo>
                  <a:lnTo>
                    <a:pt x="113" y="300"/>
                  </a:lnTo>
                  <a:lnTo>
                    <a:pt x="113" y="300"/>
                  </a:lnTo>
                  <a:lnTo>
                    <a:pt x="76" y="278"/>
                  </a:lnTo>
                  <a:lnTo>
                    <a:pt x="46" y="255"/>
                  </a:lnTo>
                  <a:lnTo>
                    <a:pt x="15" y="225"/>
                  </a:lnTo>
                  <a:lnTo>
                    <a:pt x="0" y="187"/>
                  </a:lnTo>
                  <a:lnTo>
                    <a:pt x="0" y="187"/>
                  </a:lnTo>
                  <a:lnTo>
                    <a:pt x="15" y="217"/>
                  </a:lnTo>
                  <a:lnTo>
                    <a:pt x="38" y="232"/>
                  </a:lnTo>
                  <a:lnTo>
                    <a:pt x="61" y="247"/>
                  </a:lnTo>
                  <a:lnTo>
                    <a:pt x="91" y="263"/>
                  </a:lnTo>
                  <a:lnTo>
                    <a:pt x="91" y="263"/>
                  </a:lnTo>
                  <a:lnTo>
                    <a:pt x="121" y="270"/>
                  </a:lnTo>
                  <a:lnTo>
                    <a:pt x="158" y="270"/>
                  </a:lnTo>
                  <a:lnTo>
                    <a:pt x="196" y="263"/>
                  </a:lnTo>
                  <a:lnTo>
                    <a:pt x="226" y="247"/>
                  </a:lnTo>
                  <a:lnTo>
                    <a:pt x="256" y="225"/>
                  </a:lnTo>
                  <a:lnTo>
                    <a:pt x="286" y="202"/>
                  </a:lnTo>
                  <a:lnTo>
                    <a:pt x="308" y="172"/>
                  </a:lnTo>
                  <a:lnTo>
                    <a:pt x="323" y="135"/>
                  </a:lnTo>
                  <a:lnTo>
                    <a:pt x="323" y="135"/>
                  </a:lnTo>
                  <a:lnTo>
                    <a:pt x="331" y="97"/>
                  </a:lnTo>
                  <a:lnTo>
                    <a:pt x="338" y="60"/>
                  </a:lnTo>
                  <a:lnTo>
                    <a:pt x="338" y="30"/>
                  </a:lnTo>
                  <a:lnTo>
                    <a:pt x="331" y="0"/>
                  </a:lnTo>
                  <a:lnTo>
                    <a:pt x="331" y="0"/>
                  </a:lnTo>
                  <a:lnTo>
                    <a:pt x="346" y="37"/>
                  </a:lnTo>
                  <a:lnTo>
                    <a:pt x="353" y="75"/>
                  </a:lnTo>
                  <a:lnTo>
                    <a:pt x="353" y="120"/>
                  </a:lnTo>
                  <a:lnTo>
                    <a:pt x="346" y="172"/>
                  </a:lnTo>
                  <a:lnTo>
                    <a:pt x="346"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p:cNvSpPr>
            <p:nvPr/>
          </p:nvSpPr>
          <p:spPr bwMode="auto">
            <a:xfrm>
              <a:off x="3575050" y="4143375"/>
              <a:ext cx="1633538" cy="1179513"/>
            </a:xfrm>
            <a:custGeom>
              <a:avLst/>
              <a:gdLst>
                <a:gd name="T0" fmla="*/ 744 w 1029"/>
                <a:gd name="T1" fmla="*/ 15 h 743"/>
                <a:gd name="T2" fmla="*/ 744 w 1029"/>
                <a:gd name="T3" fmla="*/ 15 h 743"/>
                <a:gd name="T4" fmla="*/ 691 w 1029"/>
                <a:gd name="T5" fmla="*/ 37 h 743"/>
                <a:gd name="T6" fmla="*/ 646 w 1029"/>
                <a:gd name="T7" fmla="*/ 67 h 743"/>
                <a:gd name="T8" fmla="*/ 601 w 1029"/>
                <a:gd name="T9" fmla="*/ 105 h 743"/>
                <a:gd name="T10" fmla="*/ 563 w 1029"/>
                <a:gd name="T11" fmla="*/ 150 h 743"/>
                <a:gd name="T12" fmla="*/ 488 w 1029"/>
                <a:gd name="T13" fmla="*/ 248 h 743"/>
                <a:gd name="T14" fmla="*/ 398 w 1029"/>
                <a:gd name="T15" fmla="*/ 360 h 743"/>
                <a:gd name="T16" fmla="*/ 398 w 1029"/>
                <a:gd name="T17" fmla="*/ 360 h 743"/>
                <a:gd name="T18" fmla="*/ 330 w 1029"/>
                <a:gd name="T19" fmla="*/ 443 h 743"/>
                <a:gd name="T20" fmla="*/ 263 w 1029"/>
                <a:gd name="T21" fmla="*/ 511 h 743"/>
                <a:gd name="T22" fmla="*/ 135 w 1029"/>
                <a:gd name="T23" fmla="*/ 631 h 743"/>
                <a:gd name="T24" fmla="*/ 37 w 1029"/>
                <a:gd name="T25" fmla="*/ 713 h 743"/>
                <a:gd name="T26" fmla="*/ 0 w 1029"/>
                <a:gd name="T27" fmla="*/ 743 h 743"/>
                <a:gd name="T28" fmla="*/ 0 w 1029"/>
                <a:gd name="T29" fmla="*/ 743 h 743"/>
                <a:gd name="T30" fmla="*/ 22 w 1029"/>
                <a:gd name="T31" fmla="*/ 728 h 743"/>
                <a:gd name="T32" fmla="*/ 105 w 1029"/>
                <a:gd name="T33" fmla="*/ 676 h 743"/>
                <a:gd name="T34" fmla="*/ 218 w 1029"/>
                <a:gd name="T35" fmla="*/ 593 h 743"/>
                <a:gd name="T36" fmla="*/ 285 w 1029"/>
                <a:gd name="T37" fmla="*/ 533 h 743"/>
                <a:gd name="T38" fmla="*/ 353 w 1029"/>
                <a:gd name="T39" fmla="*/ 473 h 743"/>
                <a:gd name="T40" fmla="*/ 353 w 1029"/>
                <a:gd name="T41" fmla="*/ 473 h 743"/>
                <a:gd name="T42" fmla="*/ 421 w 1029"/>
                <a:gd name="T43" fmla="*/ 398 h 743"/>
                <a:gd name="T44" fmla="*/ 488 w 1029"/>
                <a:gd name="T45" fmla="*/ 315 h 743"/>
                <a:gd name="T46" fmla="*/ 556 w 1029"/>
                <a:gd name="T47" fmla="*/ 233 h 743"/>
                <a:gd name="T48" fmla="*/ 616 w 1029"/>
                <a:gd name="T49" fmla="*/ 165 h 743"/>
                <a:gd name="T50" fmla="*/ 676 w 1029"/>
                <a:gd name="T51" fmla="*/ 105 h 743"/>
                <a:gd name="T52" fmla="*/ 713 w 1029"/>
                <a:gd name="T53" fmla="*/ 83 h 743"/>
                <a:gd name="T54" fmla="*/ 744 w 1029"/>
                <a:gd name="T55" fmla="*/ 60 h 743"/>
                <a:gd name="T56" fmla="*/ 781 w 1029"/>
                <a:gd name="T57" fmla="*/ 52 h 743"/>
                <a:gd name="T58" fmla="*/ 811 w 1029"/>
                <a:gd name="T59" fmla="*/ 45 h 743"/>
                <a:gd name="T60" fmla="*/ 849 w 1029"/>
                <a:gd name="T61" fmla="*/ 45 h 743"/>
                <a:gd name="T62" fmla="*/ 886 w 1029"/>
                <a:gd name="T63" fmla="*/ 60 h 743"/>
                <a:gd name="T64" fmla="*/ 886 w 1029"/>
                <a:gd name="T65" fmla="*/ 60 h 743"/>
                <a:gd name="T66" fmla="*/ 931 w 1029"/>
                <a:gd name="T67" fmla="*/ 75 h 743"/>
                <a:gd name="T68" fmla="*/ 976 w 1029"/>
                <a:gd name="T69" fmla="*/ 98 h 743"/>
                <a:gd name="T70" fmla="*/ 1006 w 1029"/>
                <a:gd name="T71" fmla="*/ 128 h 743"/>
                <a:gd name="T72" fmla="*/ 1029 w 1029"/>
                <a:gd name="T73" fmla="*/ 158 h 743"/>
                <a:gd name="T74" fmla="*/ 1029 w 1029"/>
                <a:gd name="T75" fmla="*/ 158 h 743"/>
                <a:gd name="T76" fmla="*/ 1006 w 1029"/>
                <a:gd name="T77" fmla="*/ 113 h 743"/>
                <a:gd name="T78" fmla="*/ 976 w 1029"/>
                <a:gd name="T79" fmla="*/ 67 h 743"/>
                <a:gd name="T80" fmla="*/ 931 w 1029"/>
                <a:gd name="T81" fmla="*/ 37 h 743"/>
                <a:gd name="T82" fmla="*/ 871 w 1029"/>
                <a:gd name="T83" fmla="*/ 15 h 743"/>
                <a:gd name="T84" fmla="*/ 871 w 1029"/>
                <a:gd name="T85" fmla="*/ 15 h 743"/>
                <a:gd name="T86" fmla="*/ 811 w 1029"/>
                <a:gd name="T87" fmla="*/ 0 h 743"/>
                <a:gd name="T88" fmla="*/ 781 w 1029"/>
                <a:gd name="T89" fmla="*/ 0 h 743"/>
                <a:gd name="T90" fmla="*/ 744 w 1029"/>
                <a:gd name="T91" fmla="*/ 15 h 743"/>
                <a:gd name="T92" fmla="*/ 744 w 1029"/>
                <a:gd name="T93" fmla="*/ 15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9" h="743">
                  <a:moveTo>
                    <a:pt x="744" y="15"/>
                  </a:moveTo>
                  <a:lnTo>
                    <a:pt x="744" y="15"/>
                  </a:lnTo>
                  <a:lnTo>
                    <a:pt x="691" y="37"/>
                  </a:lnTo>
                  <a:lnTo>
                    <a:pt x="646" y="67"/>
                  </a:lnTo>
                  <a:lnTo>
                    <a:pt x="601" y="105"/>
                  </a:lnTo>
                  <a:lnTo>
                    <a:pt x="563" y="150"/>
                  </a:lnTo>
                  <a:lnTo>
                    <a:pt x="488" y="248"/>
                  </a:lnTo>
                  <a:lnTo>
                    <a:pt x="398" y="360"/>
                  </a:lnTo>
                  <a:lnTo>
                    <a:pt x="398" y="360"/>
                  </a:lnTo>
                  <a:lnTo>
                    <a:pt x="330" y="443"/>
                  </a:lnTo>
                  <a:lnTo>
                    <a:pt x="263" y="511"/>
                  </a:lnTo>
                  <a:lnTo>
                    <a:pt x="135" y="631"/>
                  </a:lnTo>
                  <a:lnTo>
                    <a:pt x="37" y="713"/>
                  </a:lnTo>
                  <a:lnTo>
                    <a:pt x="0" y="743"/>
                  </a:lnTo>
                  <a:lnTo>
                    <a:pt x="0" y="743"/>
                  </a:lnTo>
                  <a:lnTo>
                    <a:pt x="22" y="728"/>
                  </a:lnTo>
                  <a:lnTo>
                    <a:pt x="105" y="676"/>
                  </a:lnTo>
                  <a:lnTo>
                    <a:pt x="218" y="593"/>
                  </a:lnTo>
                  <a:lnTo>
                    <a:pt x="285" y="533"/>
                  </a:lnTo>
                  <a:lnTo>
                    <a:pt x="353" y="473"/>
                  </a:lnTo>
                  <a:lnTo>
                    <a:pt x="353" y="473"/>
                  </a:lnTo>
                  <a:lnTo>
                    <a:pt x="421" y="398"/>
                  </a:lnTo>
                  <a:lnTo>
                    <a:pt x="488" y="315"/>
                  </a:lnTo>
                  <a:lnTo>
                    <a:pt x="556" y="233"/>
                  </a:lnTo>
                  <a:lnTo>
                    <a:pt x="616" y="165"/>
                  </a:lnTo>
                  <a:lnTo>
                    <a:pt x="676" y="105"/>
                  </a:lnTo>
                  <a:lnTo>
                    <a:pt x="713" y="83"/>
                  </a:lnTo>
                  <a:lnTo>
                    <a:pt x="744" y="60"/>
                  </a:lnTo>
                  <a:lnTo>
                    <a:pt x="781" y="52"/>
                  </a:lnTo>
                  <a:lnTo>
                    <a:pt x="811" y="45"/>
                  </a:lnTo>
                  <a:lnTo>
                    <a:pt x="849" y="45"/>
                  </a:lnTo>
                  <a:lnTo>
                    <a:pt x="886" y="60"/>
                  </a:lnTo>
                  <a:lnTo>
                    <a:pt x="886" y="60"/>
                  </a:lnTo>
                  <a:lnTo>
                    <a:pt x="931" y="75"/>
                  </a:lnTo>
                  <a:lnTo>
                    <a:pt x="976" y="98"/>
                  </a:lnTo>
                  <a:lnTo>
                    <a:pt x="1006" y="128"/>
                  </a:lnTo>
                  <a:lnTo>
                    <a:pt x="1029" y="158"/>
                  </a:lnTo>
                  <a:lnTo>
                    <a:pt x="1029" y="158"/>
                  </a:lnTo>
                  <a:lnTo>
                    <a:pt x="1006" y="113"/>
                  </a:lnTo>
                  <a:lnTo>
                    <a:pt x="976" y="67"/>
                  </a:lnTo>
                  <a:lnTo>
                    <a:pt x="931" y="37"/>
                  </a:lnTo>
                  <a:lnTo>
                    <a:pt x="871" y="15"/>
                  </a:lnTo>
                  <a:lnTo>
                    <a:pt x="871" y="15"/>
                  </a:lnTo>
                  <a:lnTo>
                    <a:pt x="811" y="0"/>
                  </a:lnTo>
                  <a:lnTo>
                    <a:pt x="781" y="0"/>
                  </a:lnTo>
                  <a:lnTo>
                    <a:pt x="744" y="15"/>
                  </a:lnTo>
                  <a:lnTo>
                    <a:pt x="744"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0"/>
            <p:cNvSpPr>
              <a:spLocks/>
            </p:cNvSpPr>
            <p:nvPr/>
          </p:nvSpPr>
          <p:spPr bwMode="auto">
            <a:xfrm>
              <a:off x="-2381" y="6348413"/>
              <a:ext cx="321469" cy="538616"/>
            </a:xfrm>
            <a:custGeom>
              <a:avLst/>
              <a:gdLst/>
              <a:ahLst/>
              <a:cxnLst/>
              <a:rect l="l" t="t" r="r" b="b"/>
              <a:pathLst>
                <a:path w="321469" h="538616">
                  <a:moveTo>
                    <a:pt x="107157" y="0"/>
                  </a:moveTo>
                  <a:lnTo>
                    <a:pt x="143669" y="0"/>
                  </a:lnTo>
                  <a:lnTo>
                    <a:pt x="178594" y="0"/>
                  </a:lnTo>
                  <a:lnTo>
                    <a:pt x="226219" y="0"/>
                  </a:lnTo>
                  <a:lnTo>
                    <a:pt x="297657" y="23812"/>
                  </a:lnTo>
                  <a:lnTo>
                    <a:pt x="321469" y="36512"/>
                  </a:lnTo>
                  <a:lnTo>
                    <a:pt x="310357" y="96837"/>
                  </a:lnTo>
                  <a:lnTo>
                    <a:pt x="286544" y="144462"/>
                  </a:lnTo>
                  <a:lnTo>
                    <a:pt x="250032" y="192087"/>
                  </a:lnTo>
                  <a:lnTo>
                    <a:pt x="226219" y="203200"/>
                  </a:lnTo>
                  <a:lnTo>
                    <a:pt x="191294" y="203200"/>
                  </a:lnTo>
                  <a:lnTo>
                    <a:pt x="154782" y="215900"/>
                  </a:lnTo>
                  <a:lnTo>
                    <a:pt x="119857" y="227012"/>
                  </a:lnTo>
                  <a:lnTo>
                    <a:pt x="96044" y="263525"/>
                  </a:lnTo>
                  <a:lnTo>
                    <a:pt x="83344" y="298450"/>
                  </a:lnTo>
                  <a:lnTo>
                    <a:pt x="72232" y="346075"/>
                  </a:lnTo>
                  <a:lnTo>
                    <a:pt x="96044" y="393700"/>
                  </a:lnTo>
                  <a:lnTo>
                    <a:pt x="119857" y="454025"/>
                  </a:lnTo>
                  <a:lnTo>
                    <a:pt x="154782" y="501650"/>
                  </a:lnTo>
                  <a:lnTo>
                    <a:pt x="188185" y="538616"/>
                  </a:lnTo>
                  <a:lnTo>
                    <a:pt x="122164" y="538616"/>
                  </a:lnTo>
                  <a:lnTo>
                    <a:pt x="119857" y="536575"/>
                  </a:lnTo>
                  <a:lnTo>
                    <a:pt x="24607" y="441325"/>
                  </a:lnTo>
                  <a:lnTo>
                    <a:pt x="0" y="410218"/>
                  </a:lnTo>
                  <a:lnTo>
                    <a:pt x="0" y="334686"/>
                  </a:lnTo>
                  <a:lnTo>
                    <a:pt x="11906" y="346075"/>
                  </a:lnTo>
                  <a:lnTo>
                    <a:pt x="24607" y="334962"/>
                  </a:lnTo>
                  <a:lnTo>
                    <a:pt x="11906" y="274637"/>
                  </a:lnTo>
                  <a:lnTo>
                    <a:pt x="11906" y="192087"/>
                  </a:lnTo>
                  <a:lnTo>
                    <a:pt x="11906" y="144462"/>
                  </a:lnTo>
                  <a:lnTo>
                    <a:pt x="24607" y="107950"/>
                  </a:lnTo>
                  <a:lnTo>
                    <a:pt x="35719" y="60325"/>
                  </a:lnTo>
                  <a:lnTo>
                    <a:pt x="72232" y="238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1"/>
            <p:cNvSpPr>
              <a:spLocks/>
            </p:cNvSpPr>
            <p:nvPr/>
          </p:nvSpPr>
          <p:spPr bwMode="auto">
            <a:xfrm>
              <a:off x="4243388" y="3463925"/>
              <a:ext cx="976313" cy="822325"/>
            </a:xfrm>
            <a:custGeom>
              <a:avLst/>
              <a:gdLst>
                <a:gd name="T0" fmla="*/ 0 w 615"/>
                <a:gd name="T1" fmla="*/ 518 h 518"/>
                <a:gd name="T2" fmla="*/ 67 w 615"/>
                <a:gd name="T3" fmla="*/ 368 h 518"/>
                <a:gd name="T4" fmla="*/ 150 w 615"/>
                <a:gd name="T5" fmla="*/ 233 h 518"/>
                <a:gd name="T6" fmla="*/ 262 w 615"/>
                <a:gd name="T7" fmla="*/ 112 h 518"/>
                <a:gd name="T8" fmla="*/ 338 w 615"/>
                <a:gd name="T9" fmla="*/ 60 h 518"/>
                <a:gd name="T10" fmla="*/ 465 w 615"/>
                <a:gd name="T11" fmla="*/ 7 h 518"/>
                <a:gd name="T12" fmla="*/ 563 w 615"/>
                <a:gd name="T13" fmla="*/ 0 h 518"/>
                <a:gd name="T14" fmla="*/ 615 w 615"/>
                <a:gd name="T15" fmla="*/ 15 h 518"/>
                <a:gd name="T16" fmla="*/ 570 w 615"/>
                <a:gd name="T17" fmla="*/ 15 h 518"/>
                <a:gd name="T18" fmla="*/ 488 w 615"/>
                <a:gd name="T19" fmla="*/ 52 h 518"/>
                <a:gd name="T20" fmla="*/ 458 w 615"/>
                <a:gd name="T21" fmla="*/ 82 h 518"/>
                <a:gd name="T22" fmla="*/ 420 w 615"/>
                <a:gd name="T23" fmla="*/ 150 h 518"/>
                <a:gd name="T24" fmla="*/ 413 w 615"/>
                <a:gd name="T25" fmla="*/ 142 h 518"/>
                <a:gd name="T26" fmla="*/ 368 w 615"/>
                <a:gd name="T27" fmla="*/ 120 h 518"/>
                <a:gd name="T28" fmla="*/ 315 w 615"/>
                <a:gd name="T29" fmla="*/ 127 h 518"/>
                <a:gd name="T30" fmla="*/ 285 w 615"/>
                <a:gd name="T31" fmla="*/ 142 h 518"/>
                <a:gd name="T32" fmla="*/ 202 w 615"/>
                <a:gd name="T33" fmla="*/ 210 h 518"/>
                <a:gd name="T34" fmla="*/ 217 w 615"/>
                <a:gd name="T35" fmla="*/ 218 h 518"/>
                <a:gd name="T36" fmla="*/ 247 w 615"/>
                <a:gd name="T37" fmla="*/ 203 h 518"/>
                <a:gd name="T38" fmla="*/ 330 w 615"/>
                <a:gd name="T39" fmla="*/ 188 h 518"/>
                <a:gd name="T40" fmla="*/ 383 w 615"/>
                <a:gd name="T41" fmla="*/ 195 h 518"/>
                <a:gd name="T42" fmla="*/ 413 w 615"/>
                <a:gd name="T43" fmla="*/ 203 h 518"/>
                <a:gd name="T44" fmla="*/ 435 w 615"/>
                <a:gd name="T45" fmla="*/ 248 h 518"/>
                <a:gd name="T46" fmla="*/ 450 w 615"/>
                <a:gd name="T47" fmla="*/ 300 h 518"/>
                <a:gd name="T48" fmla="*/ 443 w 615"/>
                <a:gd name="T49" fmla="*/ 360 h 518"/>
                <a:gd name="T50" fmla="*/ 405 w 615"/>
                <a:gd name="T51" fmla="*/ 360 h 518"/>
                <a:gd name="T52" fmla="*/ 330 w 615"/>
                <a:gd name="T53" fmla="*/ 338 h 518"/>
                <a:gd name="T54" fmla="*/ 323 w 615"/>
                <a:gd name="T55" fmla="*/ 323 h 518"/>
                <a:gd name="T56" fmla="*/ 308 w 615"/>
                <a:gd name="T57" fmla="*/ 278 h 518"/>
                <a:gd name="T58" fmla="*/ 292 w 615"/>
                <a:gd name="T59" fmla="*/ 263 h 518"/>
                <a:gd name="T60" fmla="*/ 240 w 615"/>
                <a:gd name="T61" fmla="*/ 248 h 518"/>
                <a:gd name="T62" fmla="*/ 180 w 615"/>
                <a:gd name="T63" fmla="*/ 270 h 518"/>
                <a:gd name="T64" fmla="*/ 157 w 615"/>
                <a:gd name="T65" fmla="*/ 293 h 518"/>
                <a:gd name="T66" fmla="*/ 67 w 615"/>
                <a:gd name="T67" fmla="*/ 413 h 518"/>
                <a:gd name="T68" fmla="*/ 0 w 615"/>
                <a:gd name="T69" fmla="*/ 518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5" h="518">
                  <a:moveTo>
                    <a:pt x="0" y="518"/>
                  </a:moveTo>
                  <a:lnTo>
                    <a:pt x="0" y="518"/>
                  </a:lnTo>
                  <a:lnTo>
                    <a:pt x="15" y="473"/>
                  </a:lnTo>
                  <a:lnTo>
                    <a:pt x="67" y="368"/>
                  </a:lnTo>
                  <a:lnTo>
                    <a:pt x="105" y="300"/>
                  </a:lnTo>
                  <a:lnTo>
                    <a:pt x="150" y="233"/>
                  </a:lnTo>
                  <a:lnTo>
                    <a:pt x="202" y="165"/>
                  </a:lnTo>
                  <a:lnTo>
                    <a:pt x="262" y="112"/>
                  </a:lnTo>
                  <a:lnTo>
                    <a:pt x="262" y="112"/>
                  </a:lnTo>
                  <a:lnTo>
                    <a:pt x="338" y="60"/>
                  </a:lnTo>
                  <a:lnTo>
                    <a:pt x="405" y="30"/>
                  </a:lnTo>
                  <a:lnTo>
                    <a:pt x="465" y="7"/>
                  </a:lnTo>
                  <a:lnTo>
                    <a:pt x="518" y="0"/>
                  </a:lnTo>
                  <a:lnTo>
                    <a:pt x="563" y="0"/>
                  </a:lnTo>
                  <a:lnTo>
                    <a:pt x="593" y="7"/>
                  </a:lnTo>
                  <a:lnTo>
                    <a:pt x="615" y="15"/>
                  </a:lnTo>
                  <a:lnTo>
                    <a:pt x="615" y="15"/>
                  </a:lnTo>
                  <a:lnTo>
                    <a:pt x="570" y="15"/>
                  </a:lnTo>
                  <a:lnTo>
                    <a:pt x="525" y="30"/>
                  </a:lnTo>
                  <a:lnTo>
                    <a:pt x="488" y="52"/>
                  </a:lnTo>
                  <a:lnTo>
                    <a:pt x="488" y="52"/>
                  </a:lnTo>
                  <a:lnTo>
                    <a:pt x="458" y="82"/>
                  </a:lnTo>
                  <a:lnTo>
                    <a:pt x="435" y="112"/>
                  </a:lnTo>
                  <a:lnTo>
                    <a:pt x="420" y="150"/>
                  </a:lnTo>
                  <a:lnTo>
                    <a:pt x="420" y="150"/>
                  </a:lnTo>
                  <a:lnTo>
                    <a:pt x="413" y="142"/>
                  </a:lnTo>
                  <a:lnTo>
                    <a:pt x="390" y="127"/>
                  </a:lnTo>
                  <a:lnTo>
                    <a:pt x="368" y="120"/>
                  </a:lnTo>
                  <a:lnTo>
                    <a:pt x="345" y="120"/>
                  </a:lnTo>
                  <a:lnTo>
                    <a:pt x="315" y="127"/>
                  </a:lnTo>
                  <a:lnTo>
                    <a:pt x="285" y="142"/>
                  </a:lnTo>
                  <a:lnTo>
                    <a:pt x="285" y="142"/>
                  </a:lnTo>
                  <a:lnTo>
                    <a:pt x="225" y="188"/>
                  </a:lnTo>
                  <a:lnTo>
                    <a:pt x="202" y="210"/>
                  </a:lnTo>
                  <a:lnTo>
                    <a:pt x="210" y="218"/>
                  </a:lnTo>
                  <a:lnTo>
                    <a:pt x="217" y="218"/>
                  </a:lnTo>
                  <a:lnTo>
                    <a:pt x="217" y="218"/>
                  </a:lnTo>
                  <a:lnTo>
                    <a:pt x="247" y="203"/>
                  </a:lnTo>
                  <a:lnTo>
                    <a:pt x="300" y="188"/>
                  </a:lnTo>
                  <a:lnTo>
                    <a:pt x="330" y="188"/>
                  </a:lnTo>
                  <a:lnTo>
                    <a:pt x="353" y="188"/>
                  </a:lnTo>
                  <a:lnTo>
                    <a:pt x="383" y="195"/>
                  </a:lnTo>
                  <a:lnTo>
                    <a:pt x="413" y="203"/>
                  </a:lnTo>
                  <a:lnTo>
                    <a:pt x="413" y="203"/>
                  </a:lnTo>
                  <a:lnTo>
                    <a:pt x="428" y="225"/>
                  </a:lnTo>
                  <a:lnTo>
                    <a:pt x="435" y="248"/>
                  </a:lnTo>
                  <a:lnTo>
                    <a:pt x="443" y="270"/>
                  </a:lnTo>
                  <a:lnTo>
                    <a:pt x="450" y="300"/>
                  </a:lnTo>
                  <a:lnTo>
                    <a:pt x="443" y="338"/>
                  </a:lnTo>
                  <a:lnTo>
                    <a:pt x="443" y="360"/>
                  </a:lnTo>
                  <a:lnTo>
                    <a:pt x="443" y="360"/>
                  </a:lnTo>
                  <a:lnTo>
                    <a:pt x="405" y="360"/>
                  </a:lnTo>
                  <a:lnTo>
                    <a:pt x="368" y="353"/>
                  </a:lnTo>
                  <a:lnTo>
                    <a:pt x="330" y="338"/>
                  </a:lnTo>
                  <a:lnTo>
                    <a:pt x="330" y="338"/>
                  </a:lnTo>
                  <a:lnTo>
                    <a:pt x="323" y="323"/>
                  </a:lnTo>
                  <a:lnTo>
                    <a:pt x="315" y="308"/>
                  </a:lnTo>
                  <a:lnTo>
                    <a:pt x="308" y="278"/>
                  </a:lnTo>
                  <a:lnTo>
                    <a:pt x="292" y="263"/>
                  </a:lnTo>
                  <a:lnTo>
                    <a:pt x="292" y="263"/>
                  </a:lnTo>
                  <a:lnTo>
                    <a:pt x="270" y="248"/>
                  </a:lnTo>
                  <a:lnTo>
                    <a:pt x="240" y="248"/>
                  </a:lnTo>
                  <a:lnTo>
                    <a:pt x="217" y="248"/>
                  </a:lnTo>
                  <a:lnTo>
                    <a:pt x="180" y="270"/>
                  </a:lnTo>
                  <a:lnTo>
                    <a:pt x="180" y="270"/>
                  </a:lnTo>
                  <a:lnTo>
                    <a:pt x="157" y="293"/>
                  </a:lnTo>
                  <a:lnTo>
                    <a:pt x="127" y="323"/>
                  </a:lnTo>
                  <a:lnTo>
                    <a:pt x="67" y="413"/>
                  </a:lnTo>
                  <a:lnTo>
                    <a:pt x="0" y="518"/>
                  </a:lnTo>
                  <a:lnTo>
                    <a:pt x="0" y="5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2"/>
            <p:cNvSpPr>
              <a:spLocks/>
            </p:cNvSpPr>
            <p:nvPr/>
          </p:nvSpPr>
          <p:spPr bwMode="auto">
            <a:xfrm>
              <a:off x="2216150" y="2533650"/>
              <a:ext cx="344488" cy="214313"/>
            </a:xfrm>
            <a:custGeom>
              <a:avLst/>
              <a:gdLst>
                <a:gd name="T0" fmla="*/ 30 w 217"/>
                <a:gd name="T1" fmla="*/ 0 h 135"/>
                <a:gd name="T2" fmla="*/ 30 w 217"/>
                <a:gd name="T3" fmla="*/ 0 h 135"/>
                <a:gd name="T4" fmla="*/ 45 w 217"/>
                <a:gd name="T5" fmla="*/ 0 h 135"/>
                <a:gd name="T6" fmla="*/ 60 w 217"/>
                <a:gd name="T7" fmla="*/ 15 h 135"/>
                <a:gd name="T8" fmla="*/ 67 w 217"/>
                <a:gd name="T9" fmla="*/ 30 h 135"/>
                <a:gd name="T10" fmla="*/ 75 w 217"/>
                <a:gd name="T11" fmla="*/ 67 h 135"/>
                <a:gd name="T12" fmla="*/ 75 w 217"/>
                <a:gd name="T13" fmla="*/ 67 h 135"/>
                <a:gd name="T14" fmla="*/ 75 w 217"/>
                <a:gd name="T15" fmla="*/ 83 h 135"/>
                <a:gd name="T16" fmla="*/ 75 w 217"/>
                <a:gd name="T17" fmla="*/ 83 h 135"/>
                <a:gd name="T18" fmla="*/ 112 w 217"/>
                <a:gd name="T19" fmla="*/ 90 h 135"/>
                <a:gd name="T20" fmla="*/ 150 w 217"/>
                <a:gd name="T21" fmla="*/ 75 h 135"/>
                <a:gd name="T22" fmla="*/ 187 w 217"/>
                <a:gd name="T23" fmla="*/ 52 h 135"/>
                <a:gd name="T24" fmla="*/ 217 w 217"/>
                <a:gd name="T25" fmla="*/ 22 h 135"/>
                <a:gd name="T26" fmla="*/ 217 w 217"/>
                <a:gd name="T27" fmla="*/ 22 h 135"/>
                <a:gd name="T28" fmla="*/ 202 w 217"/>
                <a:gd name="T29" fmla="*/ 52 h 135"/>
                <a:gd name="T30" fmla="*/ 187 w 217"/>
                <a:gd name="T31" fmla="*/ 83 h 135"/>
                <a:gd name="T32" fmla="*/ 165 w 217"/>
                <a:gd name="T33" fmla="*/ 105 h 135"/>
                <a:gd name="T34" fmla="*/ 135 w 217"/>
                <a:gd name="T35" fmla="*/ 128 h 135"/>
                <a:gd name="T36" fmla="*/ 105 w 217"/>
                <a:gd name="T37" fmla="*/ 135 h 135"/>
                <a:gd name="T38" fmla="*/ 82 w 217"/>
                <a:gd name="T39" fmla="*/ 135 h 135"/>
                <a:gd name="T40" fmla="*/ 52 w 217"/>
                <a:gd name="T41" fmla="*/ 128 h 135"/>
                <a:gd name="T42" fmla="*/ 37 w 217"/>
                <a:gd name="T43" fmla="*/ 113 h 135"/>
                <a:gd name="T44" fmla="*/ 37 w 217"/>
                <a:gd name="T45" fmla="*/ 113 h 135"/>
                <a:gd name="T46" fmla="*/ 30 w 217"/>
                <a:gd name="T47" fmla="*/ 113 h 135"/>
                <a:gd name="T48" fmla="*/ 30 w 217"/>
                <a:gd name="T49" fmla="*/ 113 h 135"/>
                <a:gd name="T50" fmla="*/ 22 w 217"/>
                <a:gd name="T51" fmla="*/ 105 h 135"/>
                <a:gd name="T52" fmla="*/ 7 w 217"/>
                <a:gd name="T53" fmla="*/ 83 h 135"/>
                <a:gd name="T54" fmla="*/ 7 w 217"/>
                <a:gd name="T55" fmla="*/ 83 h 135"/>
                <a:gd name="T56" fmla="*/ 0 w 217"/>
                <a:gd name="T57" fmla="*/ 45 h 135"/>
                <a:gd name="T58" fmla="*/ 7 w 217"/>
                <a:gd name="T59" fmla="*/ 22 h 135"/>
                <a:gd name="T60" fmla="*/ 15 w 217"/>
                <a:gd name="T61" fmla="*/ 7 h 135"/>
                <a:gd name="T62" fmla="*/ 30 w 217"/>
                <a:gd name="T63" fmla="*/ 0 h 135"/>
                <a:gd name="T64" fmla="*/ 30 w 217"/>
                <a:gd name="T6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7" h="135">
                  <a:moveTo>
                    <a:pt x="30" y="0"/>
                  </a:moveTo>
                  <a:lnTo>
                    <a:pt x="30" y="0"/>
                  </a:lnTo>
                  <a:lnTo>
                    <a:pt x="45" y="0"/>
                  </a:lnTo>
                  <a:lnTo>
                    <a:pt x="60" y="15"/>
                  </a:lnTo>
                  <a:lnTo>
                    <a:pt x="67" y="30"/>
                  </a:lnTo>
                  <a:lnTo>
                    <a:pt x="75" y="67"/>
                  </a:lnTo>
                  <a:lnTo>
                    <a:pt x="75" y="67"/>
                  </a:lnTo>
                  <a:lnTo>
                    <a:pt x="75" y="83"/>
                  </a:lnTo>
                  <a:lnTo>
                    <a:pt x="75" y="83"/>
                  </a:lnTo>
                  <a:lnTo>
                    <a:pt x="112" y="90"/>
                  </a:lnTo>
                  <a:lnTo>
                    <a:pt x="150" y="75"/>
                  </a:lnTo>
                  <a:lnTo>
                    <a:pt x="187" y="52"/>
                  </a:lnTo>
                  <a:lnTo>
                    <a:pt x="217" y="22"/>
                  </a:lnTo>
                  <a:lnTo>
                    <a:pt x="217" y="22"/>
                  </a:lnTo>
                  <a:lnTo>
                    <a:pt x="202" y="52"/>
                  </a:lnTo>
                  <a:lnTo>
                    <a:pt x="187" y="83"/>
                  </a:lnTo>
                  <a:lnTo>
                    <a:pt x="165" y="105"/>
                  </a:lnTo>
                  <a:lnTo>
                    <a:pt x="135" y="128"/>
                  </a:lnTo>
                  <a:lnTo>
                    <a:pt x="105" y="135"/>
                  </a:lnTo>
                  <a:lnTo>
                    <a:pt x="82" y="135"/>
                  </a:lnTo>
                  <a:lnTo>
                    <a:pt x="52" y="128"/>
                  </a:lnTo>
                  <a:lnTo>
                    <a:pt x="37" y="113"/>
                  </a:lnTo>
                  <a:lnTo>
                    <a:pt x="37" y="113"/>
                  </a:lnTo>
                  <a:lnTo>
                    <a:pt x="30" y="113"/>
                  </a:lnTo>
                  <a:lnTo>
                    <a:pt x="30" y="113"/>
                  </a:lnTo>
                  <a:lnTo>
                    <a:pt x="22" y="105"/>
                  </a:lnTo>
                  <a:lnTo>
                    <a:pt x="7" y="83"/>
                  </a:lnTo>
                  <a:lnTo>
                    <a:pt x="7" y="83"/>
                  </a:lnTo>
                  <a:lnTo>
                    <a:pt x="0" y="45"/>
                  </a:lnTo>
                  <a:lnTo>
                    <a:pt x="7" y="22"/>
                  </a:lnTo>
                  <a:lnTo>
                    <a:pt x="15" y="7"/>
                  </a:lnTo>
                  <a:lnTo>
                    <a:pt x="30" y="0"/>
                  </a:lnTo>
                  <a:lnTo>
                    <a:pt x="3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3"/>
            <p:cNvSpPr>
              <a:spLocks/>
            </p:cNvSpPr>
            <p:nvPr/>
          </p:nvSpPr>
          <p:spPr bwMode="auto">
            <a:xfrm>
              <a:off x="950913" y="2211388"/>
              <a:ext cx="1633538" cy="1216025"/>
            </a:xfrm>
            <a:custGeom>
              <a:avLst/>
              <a:gdLst>
                <a:gd name="T0" fmla="*/ 316 w 1029"/>
                <a:gd name="T1" fmla="*/ 278 h 766"/>
                <a:gd name="T2" fmla="*/ 316 w 1029"/>
                <a:gd name="T3" fmla="*/ 278 h 766"/>
                <a:gd name="T4" fmla="*/ 391 w 1029"/>
                <a:gd name="T5" fmla="*/ 210 h 766"/>
                <a:gd name="T6" fmla="*/ 466 w 1029"/>
                <a:gd name="T7" fmla="*/ 150 h 766"/>
                <a:gd name="T8" fmla="*/ 534 w 1029"/>
                <a:gd name="T9" fmla="*/ 98 h 766"/>
                <a:gd name="T10" fmla="*/ 601 w 1029"/>
                <a:gd name="T11" fmla="*/ 60 h 766"/>
                <a:gd name="T12" fmla="*/ 661 w 1029"/>
                <a:gd name="T13" fmla="*/ 38 h 766"/>
                <a:gd name="T14" fmla="*/ 722 w 1029"/>
                <a:gd name="T15" fmla="*/ 15 h 766"/>
                <a:gd name="T16" fmla="*/ 774 w 1029"/>
                <a:gd name="T17" fmla="*/ 0 h 766"/>
                <a:gd name="T18" fmla="*/ 827 w 1029"/>
                <a:gd name="T19" fmla="*/ 0 h 766"/>
                <a:gd name="T20" fmla="*/ 872 w 1029"/>
                <a:gd name="T21" fmla="*/ 0 h 766"/>
                <a:gd name="T22" fmla="*/ 909 w 1029"/>
                <a:gd name="T23" fmla="*/ 8 h 766"/>
                <a:gd name="T24" fmla="*/ 939 w 1029"/>
                <a:gd name="T25" fmla="*/ 23 h 766"/>
                <a:gd name="T26" fmla="*/ 969 w 1029"/>
                <a:gd name="T27" fmla="*/ 38 h 766"/>
                <a:gd name="T28" fmla="*/ 992 w 1029"/>
                <a:gd name="T29" fmla="*/ 60 h 766"/>
                <a:gd name="T30" fmla="*/ 1014 w 1029"/>
                <a:gd name="T31" fmla="*/ 83 h 766"/>
                <a:gd name="T32" fmla="*/ 1022 w 1029"/>
                <a:gd name="T33" fmla="*/ 113 h 766"/>
                <a:gd name="T34" fmla="*/ 1029 w 1029"/>
                <a:gd name="T35" fmla="*/ 135 h 766"/>
                <a:gd name="T36" fmla="*/ 1029 w 1029"/>
                <a:gd name="T37" fmla="*/ 135 h 766"/>
                <a:gd name="T38" fmla="*/ 1029 w 1029"/>
                <a:gd name="T39" fmla="*/ 188 h 766"/>
                <a:gd name="T40" fmla="*/ 1014 w 1029"/>
                <a:gd name="T41" fmla="*/ 225 h 766"/>
                <a:gd name="T42" fmla="*/ 1014 w 1029"/>
                <a:gd name="T43" fmla="*/ 225 h 766"/>
                <a:gd name="T44" fmla="*/ 1014 w 1029"/>
                <a:gd name="T45" fmla="*/ 188 h 766"/>
                <a:gd name="T46" fmla="*/ 1014 w 1029"/>
                <a:gd name="T47" fmla="*/ 188 h 766"/>
                <a:gd name="T48" fmla="*/ 1007 w 1029"/>
                <a:gd name="T49" fmla="*/ 158 h 766"/>
                <a:gd name="T50" fmla="*/ 992 w 1029"/>
                <a:gd name="T51" fmla="*/ 128 h 766"/>
                <a:gd name="T52" fmla="*/ 977 w 1029"/>
                <a:gd name="T53" fmla="*/ 105 h 766"/>
                <a:gd name="T54" fmla="*/ 954 w 1029"/>
                <a:gd name="T55" fmla="*/ 83 h 766"/>
                <a:gd name="T56" fmla="*/ 924 w 1029"/>
                <a:gd name="T57" fmla="*/ 68 h 766"/>
                <a:gd name="T58" fmla="*/ 887 w 1029"/>
                <a:gd name="T59" fmla="*/ 53 h 766"/>
                <a:gd name="T60" fmla="*/ 849 w 1029"/>
                <a:gd name="T61" fmla="*/ 45 h 766"/>
                <a:gd name="T62" fmla="*/ 804 w 1029"/>
                <a:gd name="T63" fmla="*/ 45 h 766"/>
                <a:gd name="T64" fmla="*/ 759 w 1029"/>
                <a:gd name="T65" fmla="*/ 53 h 766"/>
                <a:gd name="T66" fmla="*/ 699 w 1029"/>
                <a:gd name="T67" fmla="*/ 60 h 766"/>
                <a:gd name="T68" fmla="*/ 646 w 1029"/>
                <a:gd name="T69" fmla="*/ 83 h 766"/>
                <a:gd name="T70" fmla="*/ 586 w 1029"/>
                <a:gd name="T71" fmla="*/ 113 h 766"/>
                <a:gd name="T72" fmla="*/ 519 w 1029"/>
                <a:gd name="T73" fmla="*/ 150 h 766"/>
                <a:gd name="T74" fmla="*/ 451 w 1029"/>
                <a:gd name="T75" fmla="*/ 195 h 766"/>
                <a:gd name="T76" fmla="*/ 376 w 1029"/>
                <a:gd name="T77" fmla="*/ 255 h 766"/>
                <a:gd name="T78" fmla="*/ 301 w 1029"/>
                <a:gd name="T79" fmla="*/ 323 h 766"/>
                <a:gd name="T80" fmla="*/ 301 w 1029"/>
                <a:gd name="T81" fmla="*/ 323 h 766"/>
                <a:gd name="T82" fmla="*/ 203 w 1029"/>
                <a:gd name="T83" fmla="*/ 428 h 766"/>
                <a:gd name="T84" fmla="*/ 128 w 1029"/>
                <a:gd name="T85" fmla="*/ 533 h 766"/>
                <a:gd name="T86" fmla="*/ 61 w 1029"/>
                <a:gd name="T87" fmla="*/ 646 h 766"/>
                <a:gd name="T88" fmla="*/ 0 w 1029"/>
                <a:gd name="T89" fmla="*/ 766 h 766"/>
                <a:gd name="T90" fmla="*/ 23 w 1029"/>
                <a:gd name="T91" fmla="*/ 721 h 766"/>
                <a:gd name="T92" fmla="*/ 23 w 1029"/>
                <a:gd name="T93" fmla="*/ 721 h 766"/>
                <a:gd name="T94" fmla="*/ 76 w 1029"/>
                <a:gd name="T95" fmla="*/ 601 h 766"/>
                <a:gd name="T96" fmla="*/ 143 w 1029"/>
                <a:gd name="T97" fmla="*/ 488 h 766"/>
                <a:gd name="T98" fmla="*/ 226 w 1029"/>
                <a:gd name="T99" fmla="*/ 376 h 766"/>
                <a:gd name="T100" fmla="*/ 316 w 1029"/>
                <a:gd name="T101" fmla="*/ 278 h 766"/>
                <a:gd name="T102" fmla="*/ 316 w 1029"/>
                <a:gd name="T103" fmla="*/ 278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29" h="766">
                  <a:moveTo>
                    <a:pt x="316" y="278"/>
                  </a:moveTo>
                  <a:lnTo>
                    <a:pt x="316" y="278"/>
                  </a:lnTo>
                  <a:lnTo>
                    <a:pt x="391" y="210"/>
                  </a:lnTo>
                  <a:lnTo>
                    <a:pt x="466" y="150"/>
                  </a:lnTo>
                  <a:lnTo>
                    <a:pt x="534" y="98"/>
                  </a:lnTo>
                  <a:lnTo>
                    <a:pt x="601" y="60"/>
                  </a:lnTo>
                  <a:lnTo>
                    <a:pt x="661" y="38"/>
                  </a:lnTo>
                  <a:lnTo>
                    <a:pt x="722" y="15"/>
                  </a:lnTo>
                  <a:lnTo>
                    <a:pt x="774" y="0"/>
                  </a:lnTo>
                  <a:lnTo>
                    <a:pt x="827" y="0"/>
                  </a:lnTo>
                  <a:lnTo>
                    <a:pt x="872" y="0"/>
                  </a:lnTo>
                  <a:lnTo>
                    <a:pt x="909" y="8"/>
                  </a:lnTo>
                  <a:lnTo>
                    <a:pt x="939" y="23"/>
                  </a:lnTo>
                  <a:lnTo>
                    <a:pt x="969" y="38"/>
                  </a:lnTo>
                  <a:lnTo>
                    <a:pt x="992" y="60"/>
                  </a:lnTo>
                  <a:lnTo>
                    <a:pt x="1014" y="83"/>
                  </a:lnTo>
                  <a:lnTo>
                    <a:pt x="1022" y="113"/>
                  </a:lnTo>
                  <a:lnTo>
                    <a:pt x="1029" y="135"/>
                  </a:lnTo>
                  <a:lnTo>
                    <a:pt x="1029" y="135"/>
                  </a:lnTo>
                  <a:lnTo>
                    <a:pt x="1029" y="188"/>
                  </a:lnTo>
                  <a:lnTo>
                    <a:pt x="1014" y="225"/>
                  </a:lnTo>
                  <a:lnTo>
                    <a:pt x="1014" y="225"/>
                  </a:lnTo>
                  <a:lnTo>
                    <a:pt x="1014" y="188"/>
                  </a:lnTo>
                  <a:lnTo>
                    <a:pt x="1014" y="188"/>
                  </a:lnTo>
                  <a:lnTo>
                    <a:pt x="1007" y="158"/>
                  </a:lnTo>
                  <a:lnTo>
                    <a:pt x="992" y="128"/>
                  </a:lnTo>
                  <a:lnTo>
                    <a:pt x="977" y="105"/>
                  </a:lnTo>
                  <a:lnTo>
                    <a:pt x="954" y="83"/>
                  </a:lnTo>
                  <a:lnTo>
                    <a:pt x="924" y="68"/>
                  </a:lnTo>
                  <a:lnTo>
                    <a:pt x="887" y="53"/>
                  </a:lnTo>
                  <a:lnTo>
                    <a:pt x="849" y="45"/>
                  </a:lnTo>
                  <a:lnTo>
                    <a:pt x="804" y="45"/>
                  </a:lnTo>
                  <a:lnTo>
                    <a:pt x="759" y="53"/>
                  </a:lnTo>
                  <a:lnTo>
                    <a:pt x="699" y="60"/>
                  </a:lnTo>
                  <a:lnTo>
                    <a:pt x="646" y="83"/>
                  </a:lnTo>
                  <a:lnTo>
                    <a:pt x="586" y="113"/>
                  </a:lnTo>
                  <a:lnTo>
                    <a:pt x="519" y="150"/>
                  </a:lnTo>
                  <a:lnTo>
                    <a:pt x="451" y="195"/>
                  </a:lnTo>
                  <a:lnTo>
                    <a:pt x="376" y="255"/>
                  </a:lnTo>
                  <a:lnTo>
                    <a:pt x="301" y="323"/>
                  </a:lnTo>
                  <a:lnTo>
                    <a:pt x="301" y="323"/>
                  </a:lnTo>
                  <a:lnTo>
                    <a:pt x="203" y="428"/>
                  </a:lnTo>
                  <a:lnTo>
                    <a:pt x="128" y="533"/>
                  </a:lnTo>
                  <a:lnTo>
                    <a:pt x="61" y="646"/>
                  </a:lnTo>
                  <a:lnTo>
                    <a:pt x="0" y="766"/>
                  </a:lnTo>
                  <a:lnTo>
                    <a:pt x="23" y="721"/>
                  </a:lnTo>
                  <a:lnTo>
                    <a:pt x="23" y="721"/>
                  </a:lnTo>
                  <a:lnTo>
                    <a:pt x="76" y="601"/>
                  </a:lnTo>
                  <a:lnTo>
                    <a:pt x="143" y="488"/>
                  </a:lnTo>
                  <a:lnTo>
                    <a:pt x="226" y="376"/>
                  </a:lnTo>
                  <a:lnTo>
                    <a:pt x="316" y="278"/>
                  </a:lnTo>
                  <a:lnTo>
                    <a:pt x="316" y="2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4"/>
            <p:cNvSpPr>
              <a:spLocks/>
            </p:cNvSpPr>
            <p:nvPr/>
          </p:nvSpPr>
          <p:spPr bwMode="auto">
            <a:xfrm>
              <a:off x="808038" y="1484313"/>
              <a:ext cx="488950" cy="763588"/>
            </a:xfrm>
            <a:custGeom>
              <a:avLst/>
              <a:gdLst>
                <a:gd name="T0" fmla="*/ 211 w 308"/>
                <a:gd name="T1" fmla="*/ 421 h 481"/>
                <a:gd name="T2" fmla="*/ 211 w 308"/>
                <a:gd name="T3" fmla="*/ 421 h 481"/>
                <a:gd name="T4" fmla="*/ 241 w 308"/>
                <a:gd name="T5" fmla="*/ 383 h 481"/>
                <a:gd name="T6" fmla="*/ 271 w 308"/>
                <a:gd name="T7" fmla="*/ 345 h 481"/>
                <a:gd name="T8" fmla="*/ 293 w 308"/>
                <a:gd name="T9" fmla="*/ 308 h 481"/>
                <a:gd name="T10" fmla="*/ 301 w 308"/>
                <a:gd name="T11" fmla="*/ 263 h 481"/>
                <a:gd name="T12" fmla="*/ 308 w 308"/>
                <a:gd name="T13" fmla="*/ 218 h 481"/>
                <a:gd name="T14" fmla="*/ 301 w 308"/>
                <a:gd name="T15" fmla="*/ 165 h 481"/>
                <a:gd name="T16" fmla="*/ 286 w 308"/>
                <a:gd name="T17" fmla="*/ 120 h 481"/>
                <a:gd name="T18" fmla="*/ 263 w 308"/>
                <a:gd name="T19" fmla="*/ 75 h 481"/>
                <a:gd name="T20" fmla="*/ 263 w 308"/>
                <a:gd name="T21" fmla="*/ 75 h 481"/>
                <a:gd name="T22" fmla="*/ 226 w 308"/>
                <a:gd name="T23" fmla="*/ 45 h 481"/>
                <a:gd name="T24" fmla="*/ 181 w 308"/>
                <a:gd name="T25" fmla="*/ 15 h 481"/>
                <a:gd name="T26" fmla="*/ 128 w 308"/>
                <a:gd name="T27" fmla="*/ 0 h 481"/>
                <a:gd name="T28" fmla="*/ 83 w 308"/>
                <a:gd name="T29" fmla="*/ 0 h 481"/>
                <a:gd name="T30" fmla="*/ 83 w 308"/>
                <a:gd name="T31" fmla="*/ 0 h 481"/>
                <a:gd name="T32" fmla="*/ 113 w 308"/>
                <a:gd name="T33" fmla="*/ 15 h 481"/>
                <a:gd name="T34" fmla="*/ 143 w 308"/>
                <a:gd name="T35" fmla="*/ 30 h 481"/>
                <a:gd name="T36" fmla="*/ 173 w 308"/>
                <a:gd name="T37" fmla="*/ 52 h 481"/>
                <a:gd name="T38" fmla="*/ 196 w 308"/>
                <a:gd name="T39" fmla="*/ 75 h 481"/>
                <a:gd name="T40" fmla="*/ 196 w 308"/>
                <a:gd name="T41" fmla="*/ 75 h 481"/>
                <a:gd name="T42" fmla="*/ 226 w 308"/>
                <a:gd name="T43" fmla="*/ 120 h 481"/>
                <a:gd name="T44" fmla="*/ 241 w 308"/>
                <a:gd name="T45" fmla="*/ 165 h 481"/>
                <a:gd name="T46" fmla="*/ 248 w 308"/>
                <a:gd name="T47" fmla="*/ 210 h 481"/>
                <a:gd name="T48" fmla="*/ 241 w 308"/>
                <a:gd name="T49" fmla="*/ 255 h 481"/>
                <a:gd name="T50" fmla="*/ 233 w 308"/>
                <a:gd name="T51" fmla="*/ 300 h 481"/>
                <a:gd name="T52" fmla="*/ 211 w 308"/>
                <a:gd name="T53" fmla="*/ 345 h 481"/>
                <a:gd name="T54" fmla="*/ 181 w 308"/>
                <a:gd name="T55" fmla="*/ 383 h 481"/>
                <a:gd name="T56" fmla="*/ 151 w 308"/>
                <a:gd name="T57" fmla="*/ 421 h 481"/>
                <a:gd name="T58" fmla="*/ 151 w 308"/>
                <a:gd name="T59" fmla="*/ 421 h 481"/>
                <a:gd name="T60" fmla="*/ 113 w 308"/>
                <a:gd name="T61" fmla="*/ 443 h 481"/>
                <a:gd name="T62" fmla="*/ 83 w 308"/>
                <a:gd name="T63" fmla="*/ 458 h 481"/>
                <a:gd name="T64" fmla="*/ 38 w 308"/>
                <a:gd name="T65" fmla="*/ 473 h 481"/>
                <a:gd name="T66" fmla="*/ 0 w 308"/>
                <a:gd name="T67" fmla="*/ 481 h 481"/>
                <a:gd name="T68" fmla="*/ 0 w 308"/>
                <a:gd name="T69" fmla="*/ 481 h 481"/>
                <a:gd name="T70" fmla="*/ 53 w 308"/>
                <a:gd name="T71" fmla="*/ 481 h 481"/>
                <a:gd name="T72" fmla="*/ 113 w 308"/>
                <a:gd name="T73" fmla="*/ 473 h 481"/>
                <a:gd name="T74" fmla="*/ 166 w 308"/>
                <a:gd name="T75" fmla="*/ 451 h 481"/>
                <a:gd name="T76" fmla="*/ 211 w 308"/>
                <a:gd name="T77" fmla="*/ 421 h 481"/>
                <a:gd name="T78" fmla="*/ 211 w 308"/>
                <a:gd name="T79" fmla="*/ 421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8" h="481">
                  <a:moveTo>
                    <a:pt x="211" y="421"/>
                  </a:moveTo>
                  <a:lnTo>
                    <a:pt x="211" y="421"/>
                  </a:lnTo>
                  <a:lnTo>
                    <a:pt x="241" y="383"/>
                  </a:lnTo>
                  <a:lnTo>
                    <a:pt x="271" y="345"/>
                  </a:lnTo>
                  <a:lnTo>
                    <a:pt x="293" y="308"/>
                  </a:lnTo>
                  <a:lnTo>
                    <a:pt x="301" y="263"/>
                  </a:lnTo>
                  <a:lnTo>
                    <a:pt x="308" y="218"/>
                  </a:lnTo>
                  <a:lnTo>
                    <a:pt x="301" y="165"/>
                  </a:lnTo>
                  <a:lnTo>
                    <a:pt x="286" y="120"/>
                  </a:lnTo>
                  <a:lnTo>
                    <a:pt x="263" y="75"/>
                  </a:lnTo>
                  <a:lnTo>
                    <a:pt x="263" y="75"/>
                  </a:lnTo>
                  <a:lnTo>
                    <a:pt x="226" y="45"/>
                  </a:lnTo>
                  <a:lnTo>
                    <a:pt x="181" y="15"/>
                  </a:lnTo>
                  <a:lnTo>
                    <a:pt x="128" y="0"/>
                  </a:lnTo>
                  <a:lnTo>
                    <a:pt x="83" y="0"/>
                  </a:lnTo>
                  <a:lnTo>
                    <a:pt x="83" y="0"/>
                  </a:lnTo>
                  <a:lnTo>
                    <a:pt x="113" y="15"/>
                  </a:lnTo>
                  <a:lnTo>
                    <a:pt x="143" y="30"/>
                  </a:lnTo>
                  <a:lnTo>
                    <a:pt x="173" y="52"/>
                  </a:lnTo>
                  <a:lnTo>
                    <a:pt x="196" y="75"/>
                  </a:lnTo>
                  <a:lnTo>
                    <a:pt x="196" y="75"/>
                  </a:lnTo>
                  <a:lnTo>
                    <a:pt x="226" y="120"/>
                  </a:lnTo>
                  <a:lnTo>
                    <a:pt x="241" y="165"/>
                  </a:lnTo>
                  <a:lnTo>
                    <a:pt x="248" y="210"/>
                  </a:lnTo>
                  <a:lnTo>
                    <a:pt x="241" y="255"/>
                  </a:lnTo>
                  <a:lnTo>
                    <a:pt x="233" y="300"/>
                  </a:lnTo>
                  <a:lnTo>
                    <a:pt x="211" y="345"/>
                  </a:lnTo>
                  <a:lnTo>
                    <a:pt x="181" y="383"/>
                  </a:lnTo>
                  <a:lnTo>
                    <a:pt x="151" y="421"/>
                  </a:lnTo>
                  <a:lnTo>
                    <a:pt x="151" y="421"/>
                  </a:lnTo>
                  <a:lnTo>
                    <a:pt x="113" y="443"/>
                  </a:lnTo>
                  <a:lnTo>
                    <a:pt x="83" y="458"/>
                  </a:lnTo>
                  <a:lnTo>
                    <a:pt x="38" y="473"/>
                  </a:lnTo>
                  <a:lnTo>
                    <a:pt x="0" y="481"/>
                  </a:lnTo>
                  <a:lnTo>
                    <a:pt x="0" y="481"/>
                  </a:lnTo>
                  <a:lnTo>
                    <a:pt x="53" y="481"/>
                  </a:lnTo>
                  <a:lnTo>
                    <a:pt x="113" y="473"/>
                  </a:lnTo>
                  <a:lnTo>
                    <a:pt x="166" y="451"/>
                  </a:lnTo>
                  <a:lnTo>
                    <a:pt x="211" y="421"/>
                  </a:lnTo>
                  <a:lnTo>
                    <a:pt x="211" y="4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
            <p:cNvSpPr>
              <a:spLocks/>
            </p:cNvSpPr>
            <p:nvPr/>
          </p:nvSpPr>
          <p:spPr bwMode="auto">
            <a:xfrm>
              <a:off x="630238" y="1484313"/>
              <a:ext cx="309563" cy="452438"/>
            </a:xfrm>
            <a:custGeom>
              <a:avLst/>
              <a:gdLst>
                <a:gd name="T0" fmla="*/ 165 w 195"/>
                <a:gd name="T1" fmla="*/ 255 h 285"/>
                <a:gd name="T2" fmla="*/ 165 w 195"/>
                <a:gd name="T3" fmla="*/ 255 h 285"/>
                <a:gd name="T4" fmla="*/ 165 w 195"/>
                <a:gd name="T5" fmla="*/ 240 h 285"/>
                <a:gd name="T6" fmla="*/ 150 w 195"/>
                <a:gd name="T7" fmla="*/ 225 h 285"/>
                <a:gd name="T8" fmla="*/ 127 w 195"/>
                <a:gd name="T9" fmla="*/ 218 h 285"/>
                <a:gd name="T10" fmla="*/ 105 w 195"/>
                <a:gd name="T11" fmla="*/ 218 h 285"/>
                <a:gd name="T12" fmla="*/ 105 w 195"/>
                <a:gd name="T13" fmla="*/ 218 h 285"/>
                <a:gd name="T14" fmla="*/ 67 w 195"/>
                <a:gd name="T15" fmla="*/ 210 h 285"/>
                <a:gd name="T16" fmla="*/ 45 w 195"/>
                <a:gd name="T17" fmla="*/ 195 h 285"/>
                <a:gd name="T18" fmla="*/ 45 w 195"/>
                <a:gd name="T19" fmla="*/ 195 h 285"/>
                <a:gd name="T20" fmla="*/ 45 w 195"/>
                <a:gd name="T21" fmla="*/ 150 h 285"/>
                <a:gd name="T22" fmla="*/ 52 w 195"/>
                <a:gd name="T23" fmla="*/ 113 h 285"/>
                <a:gd name="T24" fmla="*/ 75 w 195"/>
                <a:gd name="T25" fmla="*/ 67 h 285"/>
                <a:gd name="T26" fmla="*/ 105 w 195"/>
                <a:gd name="T27" fmla="*/ 37 h 285"/>
                <a:gd name="T28" fmla="*/ 105 w 195"/>
                <a:gd name="T29" fmla="*/ 37 h 285"/>
                <a:gd name="T30" fmla="*/ 150 w 195"/>
                <a:gd name="T31" fmla="*/ 15 h 285"/>
                <a:gd name="T32" fmla="*/ 195 w 195"/>
                <a:gd name="T33" fmla="*/ 0 h 285"/>
                <a:gd name="T34" fmla="*/ 195 w 195"/>
                <a:gd name="T35" fmla="*/ 0 h 285"/>
                <a:gd name="T36" fmla="*/ 150 w 195"/>
                <a:gd name="T37" fmla="*/ 0 h 285"/>
                <a:gd name="T38" fmla="*/ 112 w 195"/>
                <a:gd name="T39" fmla="*/ 0 h 285"/>
                <a:gd name="T40" fmla="*/ 82 w 195"/>
                <a:gd name="T41" fmla="*/ 15 h 285"/>
                <a:gd name="T42" fmla="*/ 45 w 195"/>
                <a:gd name="T43" fmla="*/ 37 h 285"/>
                <a:gd name="T44" fmla="*/ 45 w 195"/>
                <a:gd name="T45" fmla="*/ 37 h 285"/>
                <a:gd name="T46" fmla="*/ 22 w 195"/>
                <a:gd name="T47" fmla="*/ 67 h 285"/>
                <a:gd name="T48" fmla="*/ 7 w 195"/>
                <a:gd name="T49" fmla="*/ 98 h 285"/>
                <a:gd name="T50" fmla="*/ 0 w 195"/>
                <a:gd name="T51" fmla="*/ 128 h 285"/>
                <a:gd name="T52" fmla="*/ 0 w 195"/>
                <a:gd name="T53" fmla="*/ 150 h 285"/>
                <a:gd name="T54" fmla="*/ 7 w 195"/>
                <a:gd name="T55" fmla="*/ 180 h 285"/>
                <a:gd name="T56" fmla="*/ 22 w 195"/>
                <a:gd name="T57" fmla="*/ 203 h 285"/>
                <a:gd name="T58" fmla="*/ 45 w 195"/>
                <a:gd name="T59" fmla="*/ 240 h 285"/>
                <a:gd name="T60" fmla="*/ 45 w 195"/>
                <a:gd name="T61" fmla="*/ 240 h 285"/>
                <a:gd name="T62" fmla="*/ 67 w 195"/>
                <a:gd name="T63" fmla="*/ 263 h 285"/>
                <a:gd name="T64" fmla="*/ 97 w 195"/>
                <a:gd name="T65" fmla="*/ 278 h 285"/>
                <a:gd name="T66" fmla="*/ 97 w 195"/>
                <a:gd name="T67" fmla="*/ 278 h 285"/>
                <a:gd name="T68" fmla="*/ 127 w 195"/>
                <a:gd name="T69" fmla="*/ 285 h 285"/>
                <a:gd name="T70" fmla="*/ 150 w 195"/>
                <a:gd name="T71" fmla="*/ 278 h 285"/>
                <a:gd name="T72" fmla="*/ 157 w 195"/>
                <a:gd name="T73" fmla="*/ 270 h 285"/>
                <a:gd name="T74" fmla="*/ 165 w 195"/>
                <a:gd name="T75" fmla="*/ 255 h 285"/>
                <a:gd name="T76" fmla="*/ 165 w 195"/>
                <a:gd name="T77" fmla="*/ 25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5" h="285">
                  <a:moveTo>
                    <a:pt x="165" y="255"/>
                  </a:moveTo>
                  <a:lnTo>
                    <a:pt x="165" y="255"/>
                  </a:lnTo>
                  <a:lnTo>
                    <a:pt x="165" y="240"/>
                  </a:lnTo>
                  <a:lnTo>
                    <a:pt x="150" y="225"/>
                  </a:lnTo>
                  <a:lnTo>
                    <a:pt x="127" y="218"/>
                  </a:lnTo>
                  <a:lnTo>
                    <a:pt x="105" y="218"/>
                  </a:lnTo>
                  <a:lnTo>
                    <a:pt x="105" y="218"/>
                  </a:lnTo>
                  <a:lnTo>
                    <a:pt x="67" y="210"/>
                  </a:lnTo>
                  <a:lnTo>
                    <a:pt x="45" y="195"/>
                  </a:lnTo>
                  <a:lnTo>
                    <a:pt x="45" y="195"/>
                  </a:lnTo>
                  <a:lnTo>
                    <a:pt x="45" y="150"/>
                  </a:lnTo>
                  <a:lnTo>
                    <a:pt x="52" y="113"/>
                  </a:lnTo>
                  <a:lnTo>
                    <a:pt x="75" y="67"/>
                  </a:lnTo>
                  <a:lnTo>
                    <a:pt x="105" y="37"/>
                  </a:lnTo>
                  <a:lnTo>
                    <a:pt x="105" y="37"/>
                  </a:lnTo>
                  <a:lnTo>
                    <a:pt x="150" y="15"/>
                  </a:lnTo>
                  <a:lnTo>
                    <a:pt x="195" y="0"/>
                  </a:lnTo>
                  <a:lnTo>
                    <a:pt x="195" y="0"/>
                  </a:lnTo>
                  <a:lnTo>
                    <a:pt x="150" y="0"/>
                  </a:lnTo>
                  <a:lnTo>
                    <a:pt x="112" y="0"/>
                  </a:lnTo>
                  <a:lnTo>
                    <a:pt x="82" y="15"/>
                  </a:lnTo>
                  <a:lnTo>
                    <a:pt x="45" y="37"/>
                  </a:lnTo>
                  <a:lnTo>
                    <a:pt x="45" y="37"/>
                  </a:lnTo>
                  <a:lnTo>
                    <a:pt x="22" y="67"/>
                  </a:lnTo>
                  <a:lnTo>
                    <a:pt x="7" y="98"/>
                  </a:lnTo>
                  <a:lnTo>
                    <a:pt x="0" y="128"/>
                  </a:lnTo>
                  <a:lnTo>
                    <a:pt x="0" y="150"/>
                  </a:lnTo>
                  <a:lnTo>
                    <a:pt x="7" y="180"/>
                  </a:lnTo>
                  <a:lnTo>
                    <a:pt x="22" y="203"/>
                  </a:lnTo>
                  <a:lnTo>
                    <a:pt x="45" y="240"/>
                  </a:lnTo>
                  <a:lnTo>
                    <a:pt x="45" y="240"/>
                  </a:lnTo>
                  <a:lnTo>
                    <a:pt x="67" y="263"/>
                  </a:lnTo>
                  <a:lnTo>
                    <a:pt x="97" y="278"/>
                  </a:lnTo>
                  <a:lnTo>
                    <a:pt x="97" y="278"/>
                  </a:lnTo>
                  <a:lnTo>
                    <a:pt x="127" y="285"/>
                  </a:lnTo>
                  <a:lnTo>
                    <a:pt x="150" y="278"/>
                  </a:lnTo>
                  <a:lnTo>
                    <a:pt x="157" y="270"/>
                  </a:lnTo>
                  <a:lnTo>
                    <a:pt x="165" y="255"/>
                  </a:lnTo>
                  <a:lnTo>
                    <a:pt x="165" y="2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auto">
            <a:xfrm>
              <a:off x="260350" y="1066800"/>
              <a:ext cx="738188" cy="1181100"/>
            </a:xfrm>
            <a:custGeom>
              <a:avLst/>
              <a:gdLst>
                <a:gd name="T0" fmla="*/ 142 w 465"/>
                <a:gd name="T1" fmla="*/ 90 h 744"/>
                <a:gd name="T2" fmla="*/ 142 w 465"/>
                <a:gd name="T3" fmla="*/ 90 h 744"/>
                <a:gd name="T4" fmla="*/ 82 w 465"/>
                <a:gd name="T5" fmla="*/ 143 h 744"/>
                <a:gd name="T6" fmla="*/ 45 w 465"/>
                <a:gd name="T7" fmla="*/ 203 h 744"/>
                <a:gd name="T8" fmla="*/ 15 w 465"/>
                <a:gd name="T9" fmla="*/ 270 h 744"/>
                <a:gd name="T10" fmla="*/ 0 w 465"/>
                <a:gd name="T11" fmla="*/ 346 h 744"/>
                <a:gd name="T12" fmla="*/ 0 w 465"/>
                <a:gd name="T13" fmla="*/ 413 h 744"/>
                <a:gd name="T14" fmla="*/ 7 w 465"/>
                <a:gd name="T15" fmla="*/ 481 h 744"/>
                <a:gd name="T16" fmla="*/ 37 w 465"/>
                <a:gd name="T17" fmla="*/ 548 h 744"/>
                <a:gd name="T18" fmla="*/ 75 w 465"/>
                <a:gd name="T19" fmla="*/ 608 h 744"/>
                <a:gd name="T20" fmla="*/ 75 w 465"/>
                <a:gd name="T21" fmla="*/ 608 h 744"/>
                <a:gd name="T22" fmla="*/ 97 w 465"/>
                <a:gd name="T23" fmla="*/ 638 h 744"/>
                <a:gd name="T24" fmla="*/ 127 w 465"/>
                <a:gd name="T25" fmla="*/ 668 h 744"/>
                <a:gd name="T26" fmla="*/ 195 w 465"/>
                <a:gd name="T27" fmla="*/ 706 h 744"/>
                <a:gd name="T28" fmla="*/ 233 w 465"/>
                <a:gd name="T29" fmla="*/ 721 h 744"/>
                <a:gd name="T30" fmla="*/ 270 w 465"/>
                <a:gd name="T31" fmla="*/ 736 h 744"/>
                <a:gd name="T32" fmla="*/ 308 w 465"/>
                <a:gd name="T33" fmla="*/ 744 h 744"/>
                <a:gd name="T34" fmla="*/ 345 w 465"/>
                <a:gd name="T35" fmla="*/ 744 h 744"/>
                <a:gd name="T36" fmla="*/ 345 w 465"/>
                <a:gd name="T37" fmla="*/ 744 h 744"/>
                <a:gd name="T38" fmla="*/ 293 w 465"/>
                <a:gd name="T39" fmla="*/ 729 h 744"/>
                <a:gd name="T40" fmla="*/ 240 w 465"/>
                <a:gd name="T41" fmla="*/ 706 h 744"/>
                <a:gd name="T42" fmla="*/ 195 w 465"/>
                <a:gd name="T43" fmla="*/ 676 h 744"/>
                <a:gd name="T44" fmla="*/ 158 w 465"/>
                <a:gd name="T45" fmla="*/ 631 h 744"/>
                <a:gd name="T46" fmla="*/ 158 w 465"/>
                <a:gd name="T47" fmla="*/ 631 h 744"/>
                <a:gd name="T48" fmla="*/ 120 w 465"/>
                <a:gd name="T49" fmla="*/ 571 h 744"/>
                <a:gd name="T50" fmla="*/ 90 w 465"/>
                <a:gd name="T51" fmla="*/ 503 h 744"/>
                <a:gd name="T52" fmla="*/ 82 w 465"/>
                <a:gd name="T53" fmla="*/ 436 h 744"/>
                <a:gd name="T54" fmla="*/ 82 w 465"/>
                <a:gd name="T55" fmla="*/ 361 h 744"/>
                <a:gd name="T56" fmla="*/ 97 w 465"/>
                <a:gd name="T57" fmla="*/ 293 h 744"/>
                <a:gd name="T58" fmla="*/ 127 w 465"/>
                <a:gd name="T59" fmla="*/ 225 h 744"/>
                <a:gd name="T60" fmla="*/ 165 w 465"/>
                <a:gd name="T61" fmla="*/ 165 h 744"/>
                <a:gd name="T62" fmla="*/ 225 w 465"/>
                <a:gd name="T63" fmla="*/ 113 h 744"/>
                <a:gd name="T64" fmla="*/ 225 w 465"/>
                <a:gd name="T65" fmla="*/ 113 h 744"/>
                <a:gd name="T66" fmla="*/ 285 w 465"/>
                <a:gd name="T67" fmla="*/ 68 h 744"/>
                <a:gd name="T68" fmla="*/ 345 w 465"/>
                <a:gd name="T69" fmla="*/ 38 h 744"/>
                <a:gd name="T70" fmla="*/ 405 w 465"/>
                <a:gd name="T71" fmla="*/ 15 h 744"/>
                <a:gd name="T72" fmla="*/ 465 w 465"/>
                <a:gd name="T73" fmla="*/ 8 h 744"/>
                <a:gd name="T74" fmla="*/ 465 w 465"/>
                <a:gd name="T75" fmla="*/ 8 h 744"/>
                <a:gd name="T76" fmla="*/ 383 w 465"/>
                <a:gd name="T77" fmla="*/ 0 h 744"/>
                <a:gd name="T78" fmla="*/ 300 w 465"/>
                <a:gd name="T79" fmla="*/ 15 h 744"/>
                <a:gd name="T80" fmla="*/ 263 w 465"/>
                <a:gd name="T81" fmla="*/ 23 h 744"/>
                <a:gd name="T82" fmla="*/ 218 w 465"/>
                <a:gd name="T83" fmla="*/ 38 h 744"/>
                <a:gd name="T84" fmla="*/ 180 w 465"/>
                <a:gd name="T85" fmla="*/ 60 h 744"/>
                <a:gd name="T86" fmla="*/ 142 w 465"/>
                <a:gd name="T87" fmla="*/ 90 h 744"/>
                <a:gd name="T88" fmla="*/ 142 w 465"/>
                <a:gd name="T89" fmla="*/ 9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5" h="744">
                  <a:moveTo>
                    <a:pt x="142" y="90"/>
                  </a:moveTo>
                  <a:lnTo>
                    <a:pt x="142" y="90"/>
                  </a:lnTo>
                  <a:lnTo>
                    <a:pt x="82" y="143"/>
                  </a:lnTo>
                  <a:lnTo>
                    <a:pt x="45" y="203"/>
                  </a:lnTo>
                  <a:lnTo>
                    <a:pt x="15" y="270"/>
                  </a:lnTo>
                  <a:lnTo>
                    <a:pt x="0" y="346"/>
                  </a:lnTo>
                  <a:lnTo>
                    <a:pt x="0" y="413"/>
                  </a:lnTo>
                  <a:lnTo>
                    <a:pt x="7" y="481"/>
                  </a:lnTo>
                  <a:lnTo>
                    <a:pt x="37" y="548"/>
                  </a:lnTo>
                  <a:lnTo>
                    <a:pt x="75" y="608"/>
                  </a:lnTo>
                  <a:lnTo>
                    <a:pt x="75" y="608"/>
                  </a:lnTo>
                  <a:lnTo>
                    <a:pt x="97" y="638"/>
                  </a:lnTo>
                  <a:lnTo>
                    <a:pt x="127" y="668"/>
                  </a:lnTo>
                  <a:lnTo>
                    <a:pt x="195" y="706"/>
                  </a:lnTo>
                  <a:lnTo>
                    <a:pt x="233" y="721"/>
                  </a:lnTo>
                  <a:lnTo>
                    <a:pt x="270" y="736"/>
                  </a:lnTo>
                  <a:lnTo>
                    <a:pt x="308" y="744"/>
                  </a:lnTo>
                  <a:lnTo>
                    <a:pt x="345" y="744"/>
                  </a:lnTo>
                  <a:lnTo>
                    <a:pt x="345" y="744"/>
                  </a:lnTo>
                  <a:lnTo>
                    <a:pt x="293" y="729"/>
                  </a:lnTo>
                  <a:lnTo>
                    <a:pt x="240" y="706"/>
                  </a:lnTo>
                  <a:lnTo>
                    <a:pt x="195" y="676"/>
                  </a:lnTo>
                  <a:lnTo>
                    <a:pt x="158" y="631"/>
                  </a:lnTo>
                  <a:lnTo>
                    <a:pt x="158" y="631"/>
                  </a:lnTo>
                  <a:lnTo>
                    <a:pt x="120" y="571"/>
                  </a:lnTo>
                  <a:lnTo>
                    <a:pt x="90" y="503"/>
                  </a:lnTo>
                  <a:lnTo>
                    <a:pt x="82" y="436"/>
                  </a:lnTo>
                  <a:lnTo>
                    <a:pt x="82" y="361"/>
                  </a:lnTo>
                  <a:lnTo>
                    <a:pt x="97" y="293"/>
                  </a:lnTo>
                  <a:lnTo>
                    <a:pt x="127" y="225"/>
                  </a:lnTo>
                  <a:lnTo>
                    <a:pt x="165" y="165"/>
                  </a:lnTo>
                  <a:lnTo>
                    <a:pt x="225" y="113"/>
                  </a:lnTo>
                  <a:lnTo>
                    <a:pt x="225" y="113"/>
                  </a:lnTo>
                  <a:lnTo>
                    <a:pt x="285" y="68"/>
                  </a:lnTo>
                  <a:lnTo>
                    <a:pt x="345" y="38"/>
                  </a:lnTo>
                  <a:lnTo>
                    <a:pt x="405" y="15"/>
                  </a:lnTo>
                  <a:lnTo>
                    <a:pt x="465" y="8"/>
                  </a:lnTo>
                  <a:lnTo>
                    <a:pt x="465" y="8"/>
                  </a:lnTo>
                  <a:lnTo>
                    <a:pt x="383" y="0"/>
                  </a:lnTo>
                  <a:lnTo>
                    <a:pt x="300" y="15"/>
                  </a:lnTo>
                  <a:lnTo>
                    <a:pt x="263" y="23"/>
                  </a:lnTo>
                  <a:lnTo>
                    <a:pt x="218" y="38"/>
                  </a:lnTo>
                  <a:lnTo>
                    <a:pt x="180" y="60"/>
                  </a:lnTo>
                  <a:lnTo>
                    <a:pt x="142" y="90"/>
                  </a:lnTo>
                  <a:lnTo>
                    <a:pt x="142"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7"/>
            <p:cNvSpPr>
              <a:spLocks/>
            </p:cNvSpPr>
            <p:nvPr/>
          </p:nvSpPr>
          <p:spPr bwMode="auto">
            <a:xfrm>
              <a:off x="665163" y="1079500"/>
              <a:ext cx="1073150" cy="3756025"/>
            </a:xfrm>
            <a:custGeom>
              <a:avLst/>
              <a:gdLst>
                <a:gd name="T0" fmla="*/ 676 w 676"/>
                <a:gd name="T1" fmla="*/ 413 h 2366"/>
                <a:gd name="T2" fmla="*/ 669 w 676"/>
                <a:gd name="T3" fmla="*/ 525 h 2366"/>
                <a:gd name="T4" fmla="*/ 646 w 676"/>
                <a:gd name="T5" fmla="*/ 630 h 2366"/>
                <a:gd name="T6" fmla="*/ 548 w 676"/>
                <a:gd name="T7" fmla="*/ 841 h 2366"/>
                <a:gd name="T8" fmla="*/ 421 w 676"/>
                <a:gd name="T9" fmla="*/ 1051 h 2366"/>
                <a:gd name="T10" fmla="*/ 271 w 676"/>
                <a:gd name="T11" fmla="*/ 1291 h 2366"/>
                <a:gd name="T12" fmla="*/ 218 w 676"/>
                <a:gd name="T13" fmla="*/ 1389 h 2366"/>
                <a:gd name="T14" fmla="*/ 135 w 676"/>
                <a:gd name="T15" fmla="*/ 1584 h 2366"/>
                <a:gd name="T16" fmla="*/ 90 w 676"/>
                <a:gd name="T17" fmla="*/ 1772 h 2366"/>
                <a:gd name="T18" fmla="*/ 68 w 676"/>
                <a:gd name="T19" fmla="*/ 1945 h 2366"/>
                <a:gd name="T20" fmla="*/ 83 w 676"/>
                <a:gd name="T21" fmla="*/ 2163 h 2366"/>
                <a:gd name="T22" fmla="*/ 120 w 676"/>
                <a:gd name="T23" fmla="*/ 2366 h 2366"/>
                <a:gd name="T24" fmla="*/ 83 w 676"/>
                <a:gd name="T25" fmla="*/ 2290 h 2366"/>
                <a:gd name="T26" fmla="*/ 23 w 676"/>
                <a:gd name="T27" fmla="*/ 2095 h 2366"/>
                <a:gd name="T28" fmla="*/ 8 w 676"/>
                <a:gd name="T29" fmla="*/ 1960 h 2366"/>
                <a:gd name="T30" fmla="*/ 8 w 676"/>
                <a:gd name="T31" fmla="*/ 1802 h 2366"/>
                <a:gd name="T32" fmla="*/ 38 w 676"/>
                <a:gd name="T33" fmla="*/ 1637 h 2366"/>
                <a:gd name="T34" fmla="*/ 105 w 676"/>
                <a:gd name="T35" fmla="*/ 1457 h 2366"/>
                <a:gd name="T36" fmla="*/ 210 w 676"/>
                <a:gd name="T37" fmla="*/ 1276 h 2366"/>
                <a:gd name="T38" fmla="*/ 413 w 676"/>
                <a:gd name="T39" fmla="*/ 923 h 2366"/>
                <a:gd name="T40" fmla="*/ 533 w 676"/>
                <a:gd name="T41" fmla="*/ 676 h 2366"/>
                <a:gd name="T42" fmla="*/ 579 w 676"/>
                <a:gd name="T43" fmla="*/ 525 h 2366"/>
                <a:gd name="T44" fmla="*/ 579 w 676"/>
                <a:gd name="T45" fmla="*/ 383 h 2366"/>
                <a:gd name="T46" fmla="*/ 533 w 676"/>
                <a:gd name="T47" fmla="*/ 247 h 2366"/>
                <a:gd name="T48" fmla="*/ 488 w 676"/>
                <a:gd name="T49" fmla="*/ 180 h 2366"/>
                <a:gd name="T50" fmla="*/ 353 w 676"/>
                <a:gd name="T51" fmla="*/ 52 h 2366"/>
                <a:gd name="T52" fmla="*/ 286 w 676"/>
                <a:gd name="T53" fmla="*/ 15 h 2366"/>
                <a:gd name="T54" fmla="*/ 210 w 676"/>
                <a:gd name="T55" fmla="*/ 0 h 2366"/>
                <a:gd name="T56" fmla="*/ 256 w 676"/>
                <a:gd name="T57" fmla="*/ 0 h 2366"/>
                <a:gd name="T58" fmla="*/ 353 w 676"/>
                <a:gd name="T59" fmla="*/ 15 h 2366"/>
                <a:gd name="T60" fmla="*/ 458 w 676"/>
                <a:gd name="T61" fmla="*/ 60 h 2366"/>
                <a:gd name="T62" fmla="*/ 548 w 676"/>
                <a:gd name="T63" fmla="*/ 135 h 2366"/>
                <a:gd name="T64" fmla="*/ 586 w 676"/>
                <a:gd name="T65" fmla="*/ 180 h 2366"/>
                <a:gd name="T66" fmla="*/ 646 w 676"/>
                <a:gd name="T67" fmla="*/ 277 h 2366"/>
                <a:gd name="T68" fmla="*/ 676 w 676"/>
                <a:gd name="T69" fmla="*/ 413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6" h="2366">
                  <a:moveTo>
                    <a:pt x="676" y="413"/>
                  </a:moveTo>
                  <a:lnTo>
                    <a:pt x="676" y="413"/>
                  </a:lnTo>
                  <a:lnTo>
                    <a:pt x="676" y="473"/>
                  </a:lnTo>
                  <a:lnTo>
                    <a:pt x="669" y="525"/>
                  </a:lnTo>
                  <a:lnTo>
                    <a:pt x="661" y="578"/>
                  </a:lnTo>
                  <a:lnTo>
                    <a:pt x="646" y="630"/>
                  </a:lnTo>
                  <a:lnTo>
                    <a:pt x="601" y="736"/>
                  </a:lnTo>
                  <a:lnTo>
                    <a:pt x="548" y="841"/>
                  </a:lnTo>
                  <a:lnTo>
                    <a:pt x="488" y="946"/>
                  </a:lnTo>
                  <a:lnTo>
                    <a:pt x="421" y="1051"/>
                  </a:lnTo>
                  <a:lnTo>
                    <a:pt x="346" y="1164"/>
                  </a:lnTo>
                  <a:lnTo>
                    <a:pt x="271" y="1291"/>
                  </a:lnTo>
                  <a:lnTo>
                    <a:pt x="271" y="1291"/>
                  </a:lnTo>
                  <a:lnTo>
                    <a:pt x="218" y="1389"/>
                  </a:lnTo>
                  <a:lnTo>
                    <a:pt x="165" y="1487"/>
                  </a:lnTo>
                  <a:lnTo>
                    <a:pt x="135" y="1584"/>
                  </a:lnTo>
                  <a:lnTo>
                    <a:pt x="105" y="1682"/>
                  </a:lnTo>
                  <a:lnTo>
                    <a:pt x="90" y="1772"/>
                  </a:lnTo>
                  <a:lnTo>
                    <a:pt x="75" y="1862"/>
                  </a:lnTo>
                  <a:lnTo>
                    <a:pt x="68" y="1945"/>
                  </a:lnTo>
                  <a:lnTo>
                    <a:pt x="68" y="2028"/>
                  </a:lnTo>
                  <a:lnTo>
                    <a:pt x="83" y="2163"/>
                  </a:lnTo>
                  <a:lnTo>
                    <a:pt x="98" y="2268"/>
                  </a:lnTo>
                  <a:lnTo>
                    <a:pt x="120" y="2366"/>
                  </a:lnTo>
                  <a:lnTo>
                    <a:pt x="120" y="2366"/>
                  </a:lnTo>
                  <a:lnTo>
                    <a:pt x="83" y="2290"/>
                  </a:lnTo>
                  <a:lnTo>
                    <a:pt x="53" y="2208"/>
                  </a:lnTo>
                  <a:lnTo>
                    <a:pt x="23" y="2095"/>
                  </a:lnTo>
                  <a:lnTo>
                    <a:pt x="15" y="2028"/>
                  </a:lnTo>
                  <a:lnTo>
                    <a:pt x="8" y="1960"/>
                  </a:lnTo>
                  <a:lnTo>
                    <a:pt x="0" y="1885"/>
                  </a:lnTo>
                  <a:lnTo>
                    <a:pt x="8" y="1802"/>
                  </a:lnTo>
                  <a:lnTo>
                    <a:pt x="15" y="1720"/>
                  </a:lnTo>
                  <a:lnTo>
                    <a:pt x="38" y="1637"/>
                  </a:lnTo>
                  <a:lnTo>
                    <a:pt x="68" y="1547"/>
                  </a:lnTo>
                  <a:lnTo>
                    <a:pt x="105" y="1457"/>
                  </a:lnTo>
                  <a:lnTo>
                    <a:pt x="105" y="1457"/>
                  </a:lnTo>
                  <a:lnTo>
                    <a:pt x="210" y="1276"/>
                  </a:lnTo>
                  <a:lnTo>
                    <a:pt x="308" y="1096"/>
                  </a:lnTo>
                  <a:lnTo>
                    <a:pt x="413" y="923"/>
                  </a:lnTo>
                  <a:lnTo>
                    <a:pt x="496" y="758"/>
                  </a:lnTo>
                  <a:lnTo>
                    <a:pt x="533" y="676"/>
                  </a:lnTo>
                  <a:lnTo>
                    <a:pt x="556" y="600"/>
                  </a:lnTo>
                  <a:lnTo>
                    <a:pt x="579" y="525"/>
                  </a:lnTo>
                  <a:lnTo>
                    <a:pt x="586" y="450"/>
                  </a:lnTo>
                  <a:lnTo>
                    <a:pt x="579" y="383"/>
                  </a:lnTo>
                  <a:lnTo>
                    <a:pt x="563" y="307"/>
                  </a:lnTo>
                  <a:lnTo>
                    <a:pt x="533" y="247"/>
                  </a:lnTo>
                  <a:lnTo>
                    <a:pt x="488" y="180"/>
                  </a:lnTo>
                  <a:lnTo>
                    <a:pt x="488" y="180"/>
                  </a:lnTo>
                  <a:lnTo>
                    <a:pt x="428" y="112"/>
                  </a:lnTo>
                  <a:lnTo>
                    <a:pt x="353" y="52"/>
                  </a:lnTo>
                  <a:lnTo>
                    <a:pt x="323" y="30"/>
                  </a:lnTo>
                  <a:lnTo>
                    <a:pt x="286" y="15"/>
                  </a:lnTo>
                  <a:lnTo>
                    <a:pt x="248" y="7"/>
                  </a:lnTo>
                  <a:lnTo>
                    <a:pt x="210" y="0"/>
                  </a:lnTo>
                  <a:lnTo>
                    <a:pt x="210" y="0"/>
                  </a:lnTo>
                  <a:lnTo>
                    <a:pt x="256" y="0"/>
                  </a:lnTo>
                  <a:lnTo>
                    <a:pt x="308" y="0"/>
                  </a:lnTo>
                  <a:lnTo>
                    <a:pt x="353" y="15"/>
                  </a:lnTo>
                  <a:lnTo>
                    <a:pt x="406" y="37"/>
                  </a:lnTo>
                  <a:lnTo>
                    <a:pt x="458" y="60"/>
                  </a:lnTo>
                  <a:lnTo>
                    <a:pt x="503" y="90"/>
                  </a:lnTo>
                  <a:lnTo>
                    <a:pt x="548" y="135"/>
                  </a:lnTo>
                  <a:lnTo>
                    <a:pt x="586" y="180"/>
                  </a:lnTo>
                  <a:lnTo>
                    <a:pt x="586" y="180"/>
                  </a:lnTo>
                  <a:lnTo>
                    <a:pt x="616" y="225"/>
                  </a:lnTo>
                  <a:lnTo>
                    <a:pt x="646" y="277"/>
                  </a:lnTo>
                  <a:lnTo>
                    <a:pt x="669" y="345"/>
                  </a:lnTo>
                  <a:lnTo>
                    <a:pt x="676" y="413"/>
                  </a:lnTo>
                  <a:lnTo>
                    <a:pt x="676" y="4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8"/>
            <p:cNvSpPr>
              <a:spLocks/>
            </p:cNvSpPr>
            <p:nvPr/>
          </p:nvSpPr>
          <p:spPr bwMode="auto">
            <a:xfrm>
              <a:off x="1022350" y="2998788"/>
              <a:ext cx="1955800" cy="1490663"/>
            </a:xfrm>
            <a:custGeom>
              <a:avLst/>
              <a:gdLst>
                <a:gd name="T0" fmla="*/ 0 w 1232"/>
                <a:gd name="T1" fmla="*/ 698 h 939"/>
                <a:gd name="T2" fmla="*/ 0 w 1232"/>
                <a:gd name="T3" fmla="*/ 698 h 939"/>
                <a:gd name="T4" fmla="*/ 8 w 1232"/>
                <a:gd name="T5" fmla="*/ 623 h 939"/>
                <a:gd name="T6" fmla="*/ 16 w 1232"/>
                <a:gd name="T7" fmla="*/ 556 h 939"/>
                <a:gd name="T8" fmla="*/ 38 w 1232"/>
                <a:gd name="T9" fmla="*/ 488 h 939"/>
                <a:gd name="T10" fmla="*/ 61 w 1232"/>
                <a:gd name="T11" fmla="*/ 428 h 939"/>
                <a:gd name="T12" fmla="*/ 91 w 1232"/>
                <a:gd name="T13" fmla="*/ 360 h 939"/>
                <a:gd name="T14" fmla="*/ 128 w 1232"/>
                <a:gd name="T15" fmla="*/ 300 h 939"/>
                <a:gd name="T16" fmla="*/ 166 w 1232"/>
                <a:gd name="T17" fmla="*/ 248 h 939"/>
                <a:gd name="T18" fmla="*/ 211 w 1232"/>
                <a:gd name="T19" fmla="*/ 195 h 939"/>
                <a:gd name="T20" fmla="*/ 256 w 1232"/>
                <a:gd name="T21" fmla="*/ 150 h 939"/>
                <a:gd name="T22" fmla="*/ 308 w 1232"/>
                <a:gd name="T23" fmla="*/ 112 h 939"/>
                <a:gd name="T24" fmla="*/ 369 w 1232"/>
                <a:gd name="T25" fmla="*/ 75 h 939"/>
                <a:gd name="T26" fmla="*/ 429 w 1232"/>
                <a:gd name="T27" fmla="*/ 45 h 939"/>
                <a:gd name="T28" fmla="*/ 489 w 1232"/>
                <a:gd name="T29" fmla="*/ 22 h 939"/>
                <a:gd name="T30" fmla="*/ 556 w 1232"/>
                <a:gd name="T31" fmla="*/ 7 h 939"/>
                <a:gd name="T32" fmla="*/ 624 w 1232"/>
                <a:gd name="T33" fmla="*/ 0 h 939"/>
                <a:gd name="T34" fmla="*/ 692 w 1232"/>
                <a:gd name="T35" fmla="*/ 0 h 939"/>
                <a:gd name="T36" fmla="*/ 692 w 1232"/>
                <a:gd name="T37" fmla="*/ 0 h 939"/>
                <a:gd name="T38" fmla="*/ 744 w 1232"/>
                <a:gd name="T39" fmla="*/ 7 h 939"/>
                <a:gd name="T40" fmla="*/ 789 w 1232"/>
                <a:gd name="T41" fmla="*/ 15 h 939"/>
                <a:gd name="T42" fmla="*/ 834 w 1232"/>
                <a:gd name="T43" fmla="*/ 30 h 939"/>
                <a:gd name="T44" fmla="*/ 879 w 1232"/>
                <a:gd name="T45" fmla="*/ 52 h 939"/>
                <a:gd name="T46" fmla="*/ 969 w 1232"/>
                <a:gd name="T47" fmla="*/ 105 h 939"/>
                <a:gd name="T48" fmla="*/ 1045 w 1232"/>
                <a:gd name="T49" fmla="*/ 165 h 939"/>
                <a:gd name="T50" fmla="*/ 1112 w 1232"/>
                <a:gd name="T51" fmla="*/ 240 h 939"/>
                <a:gd name="T52" fmla="*/ 1165 w 1232"/>
                <a:gd name="T53" fmla="*/ 330 h 939"/>
                <a:gd name="T54" fmla="*/ 1210 w 1232"/>
                <a:gd name="T55" fmla="*/ 420 h 939"/>
                <a:gd name="T56" fmla="*/ 1232 w 1232"/>
                <a:gd name="T57" fmla="*/ 511 h 939"/>
                <a:gd name="T58" fmla="*/ 1232 w 1232"/>
                <a:gd name="T59" fmla="*/ 511 h 939"/>
                <a:gd name="T60" fmla="*/ 1202 w 1232"/>
                <a:gd name="T61" fmla="*/ 428 h 939"/>
                <a:gd name="T62" fmla="*/ 1165 w 1232"/>
                <a:gd name="T63" fmla="*/ 353 h 939"/>
                <a:gd name="T64" fmla="*/ 1112 w 1232"/>
                <a:gd name="T65" fmla="*/ 285 h 939"/>
                <a:gd name="T66" fmla="*/ 1052 w 1232"/>
                <a:gd name="T67" fmla="*/ 225 h 939"/>
                <a:gd name="T68" fmla="*/ 977 w 1232"/>
                <a:gd name="T69" fmla="*/ 180 h 939"/>
                <a:gd name="T70" fmla="*/ 902 w 1232"/>
                <a:gd name="T71" fmla="*/ 143 h 939"/>
                <a:gd name="T72" fmla="*/ 819 w 1232"/>
                <a:gd name="T73" fmla="*/ 112 h 939"/>
                <a:gd name="T74" fmla="*/ 729 w 1232"/>
                <a:gd name="T75" fmla="*/ 105 h 939"/>
                <a:gd name="T76" fmla="*/ 729 w 1232"/>
                <a:gd name="T77" fmla="*/ 105 h 939"/>
                <a:gd name="T78" fmla="*/ 661 w 1232"/>
                <a:gd name="T79" fmla="*/ 97 h 939"/>
                <a:gd name="T80" fmla="*/ 594 w 1232"/>
                <a:gd name="T81" fmla="*/ 105 h 939"/>
                <a:gd name="T82" fmla="*/ 526 w 1232"/>
                <a:gd name="T83" fmla="*/ 120 h 939"/>
                <a:gd name="T84" fmla="*/ 459 w 1232"/>
                <a:gd name="T85" fmla="*/ 143 h 939"/>
                <a:gd name="T86" fmla="*/ 399 w 1232"/>
                <a:gd name="T87" fmla="*/ 165 h 939"/>
                <a:gd name="T88" fmla="*/ 338 w 1232"/>
                <a:gd name="T89" fmla="*/ 195 h 939"/>
                <a:gd name="T90" fmla="*/ 286 w 1232"/>
                <a:gd name="T91" fmla="*/ 233 h 939"/>
                <a:gd name="T92" fmla="*/ 233 w 1232"/>
                <a:gd name="T93" fmla="*/ 270 h 939"/>
                <a:gd name="T94" fmla="*/ 188 w 1232"/>
                <a:gd name="T95" fmla="*/ 315 h 939"/>
                <a:gd name="T96" fmla="*/ 143 w 1232"/>
                <a:gd name="T97" fmla="*/ 368 h 939"/>
                <a:gd name="T98" fmla="*/ 106 w 1232"/>
                <a:gd name="T99" fmla="*/ 420 h 939"/>
                <a:gd name="T100" fmla="*/ 76 w 1232"/>
                <a:gd name="T101" fmla="*/ 481 h 939"/>
                <a:gd name="T102" fmla="*/ 53 w 1232"/>
                <a:gd name="T103" fmla="*/ 541 h 939"/>
                <a:gd name="T104" fmla="*/ 31 w 1232"/>
                <a:gd name="T105" fmla="*/ 608 h 939"/>
                <a:gd name="T106" fmla="*/ 16 w 1232"/>
                <a:gd name="T107" fmla="*/ 676 h 939"/>
                <a:gd name="T108" fmla="*/ 8 w 1232"/>
                <a:gd name="T109" fmla="*/ 743 h 939"/>
                <a:gd name="T110" fmla="*/ 8 w 1232"/>
                <a:gd name="T111" fmla="*/ 743 h 939"/>
                <a:gd name="T112" fmla="*/ 8 w 1232"/>
                <a:gd name="T113" fmla="*/ 841 h 939"/>
                <a:gd name="T114" fmla="*/ 23 w 1232"/>
                <a:gd name="T115" fmla="*/ 939 h 939"/>
                <a:gd name="T116" fmla="*/ 23 w 1232"/>
                <a:gd name="T117" fmla="*/ 939 h 939"/>
                <a:gd name="T118" fmla="*/ 0 w 1232"/>
                <a:gd name="T119" fmla="*/ 819 h 939"/>
                <a:gd name="T120" fmla="*/ 0 w 1232"/>
                <a:gd name="T121" fmla="*/ 758 h 939"/>
                <a:gd name="T122" fmla="*/ 0 w 1232"/>
                <a:gd name="T123" fmla="*/ 698 h 939"/>
                <a:gd name="T124" fmla="*/ 0 w 1232"/>
                <a:gd name="T125" fmla="*/ 698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32" h="939">
                  <a:moveTo>
                    <a:pt x="0" y="698"/>
                  </a:moveTo>
                  <a:lnTo>
                    <a:pt x="0" y="698"/>
                  </a:lnTo>
                  <a:lnTo>
                    <a:pt x="8" y="623"/>
                  </a:lnTo>
                  <a:lnTo>
                    <a:pt x="16" y="556"/>
                  </a:lnTo>
                  <a:lnTo>
                    <a:pt x="38" y="488"/>
                  </a:lnTo>
                  <a:lnTo>
                    <a:pt x="61" y="428"/>
                  </a:lnTo>
                  <a:lnTo>
                    <a:pt x="91" y="360"/>
                  </a:lnTo>
                  <a:lnTo>
                    <a:pt x="128" y="300"/>
                  </a:lnTo>
                  <a:lnTo>
                    <a:pt x="166" y="248"/>
                  </a:lnTo>
                  <a:lnTo>
                    <a:pt x="211" y="195"/>
                  </a:lnTo>
                  <a:lnTo>
                    <a:pt x="256" y="150"/>
                  </a:lnTo>
                  <a:lnTo>
                    <a:pt x="308" y="112"/>
                  </a:lnTo>
                  <a:lnTo>
                    <a:pt x="369" y="75"/>
                  </a:lnTo>
                  <a:lnTo>
                    <a:pt x="429" y="45"/>
                  </a:lnTo>
                  <a:lnTo>
                    <a:pt x="489" y="22"/>
                  </a:lnTo>
                  <a:lnTo>
                    <a:pt x="556" y="7"/>
                  </a:lnTo>
                  <a:lnTo>
                    <a:pt x="624" y="0"/>
                  </a:lnTo>
                  <a:lnTo>
                    <a:pt x="692" y="0"/>
                  </a:lnTo>
                  <a:lnTo>
                    <a:pt x="692" y="0"/>
                  </a:lnTo>
                  <a:lnTo>
                    <a:pt x="744" y="7"/>
                  </a:lnTo>
                  <a:lnTo>
                    <a:pt x="789" y="15"/>
                  </a:lnTo>
                  <a:lnTo>
                    <a:pt x="834" y="30"/>
                  </a:lnTo>
                  <a:lnTo>
                    <a:pt x="879" y="52"/>
                  </a:lnTo>
                  <a:lnTo>
                    <a:pt x="969" y="105"/>
                  </a:lnTo>
                  <a:lnTo>
                    <a:pt x="1045" y="165"/>
                  </a:lnTo>
                  <a:lnTo>
                    <a:pt x="1112" y="240"/>
                  </a:lnTo>
                  <a:lnTo>
                    <a:pt x="1165" y="330"/>
                  </a:lnTo>
                  <a:lnTo>
                    <a:pt x="1210" y="420"/>
                  </a:lnTo>
                  <a:lnTo>
                    <a:pt x="1232" y="511"/>
                  </a:lnTo>
                  <a:lnTo>
                    <a:pt x="1232" y="511"/>
                  </a:lnTo>
                  <a:lnTo>
                    <a:pt x="1202" y="428"/>
                  </a:lnTo>
                  <a:lnTo>
                    <a:pt x="1165" y="353"/>
                  </a:lnTo>
                  <a:lnTo>
                    <a:pt x="1112" y="285"/>
                  </a:lnTo>
                  <a:lnTo>
                    <a:pt x="1052" y="225"/>
                  </a:lnTo>
                  <a:lnTo>
                    <a:pt x="977" y="180"/>
                  </a:lnTo>
                  <a:lnTo>
                    <a:pt x="902" y="143"/>
                  </a:lnTo>
                  <a:lnTo>
                    <a:pt x="819" y="112"/>
                  </a:lnTo>
                  <a:lnTo>
                    <a:pt x="729" y="105"/>
                  </a:lnTo>
                  <a:lnTo>
                    <a:pt x="729" y="105"/>
                  </a:lnTo>
                  <a:lnTo>
                    <a:pt x="661" y="97"/>
                  </a:lnTo>
                  <a:lnTo>
                    <a:pt x="594" y="105"/>
                  </a:lnTo>
                  <a:lnTo>
                    <a:pt x="526" y="120"/>
                  </a:lnTo>
                  <a:lnTo>
                    <a:pt x="459" y="143"/>
                  </a:lnTo>
                  <a:lnTo>
                    <a:pt x="399" y="165"/>
                  </a:lnTo>
                  <a:lnTo>
                    <a:pt x="338" y="195"/>
                  </a:lnTo>
                  <a:lnTo>
                    <a:pt x="286" y="233"/>
                  </a:lnTo>
                  <a:lnTo>
                    <a:pt x="233" y="270"/>
                  </a:lnTo>
                  <a:lnTo>
                    <a:pt x="188" y="315"/>
                  </a:lnTo>
                  <a:lnTo>
                    <a:pt x="143" y="368"/>
                  </a:lnTo>
                  <a:lnTo>
                    <a:pt x="106" y="420"/>
                  </a:lnTo>
                  <a:lnTo>
                    <a:pt x="76" y="481"/>
                  </a:lnTo>
                  <a:lnTo>
                    <a:pt x="53" y="541"/>
                  </a:lnTo>
                  <a:lnTo>
                    <a:pt x="31" y="608"/>
                  </a:lnTo>
                  <a:lnTo>
                    <a:pt x="16" y="676"/>
                  </a:lnTo>
                  <a:lnTo>
                    <a:pt x="8" y="743"/>
                  </a:lnTo>
                  <a:lnTo>
                    <a:pt x="8" y="743"/>
                  </a:lnTo>
                  <a:lnTo>
                    <a:pt x="8" y="841"/>
                  </a:lnTo>
                  <a:lnTo>
                    <a:pt x="23" y="939"/>
                  </a:lnTo>
                  <a:lnTo>
                    <a:pt x="23" y="939"/>
                  </a:lnTo>
                  <a:lnTo>
                    <a:pt x="0" y="819"/>
                  </a:lnTo>
                  <a:lnTo>
                    <a:pt x="0" y="758"/>
                  </a:lnTo>
                  <a:lnTo>
                    <a:pt x="0" y="698"/>
                  </a:lnTo>
                  <a:lnTo>
                    <a:pt x="0" y="6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9"/>
            <p:cNvSpPr>
              <a:spLocks/>
            </p:cNvSpPr>
            <p:nvPr/>
          </p:nvSpPr>
          <p:spPr bwMode="auto">
            <a:xfrm>
              <a:off x="1751013" y="3810000"/>
              <a:ext cx="1263650" cy="1001713"/>
            </a:xfrm>
            <a:custGeom>
              <a:avLst/>
              <a:gdLst>
                <a:gd name="T0" fmla="*/ 360 w 796"/>
                <a:gd name="T1" fmla="*/ 631 h 631"/>
                <a:gd name="T2" fmla="*/ 225 w 796"/>
                <a:gd name="T3" fmla="*/ 585 h 631"/>
                <a:gd name="T4" fmla="*/ 97 w 796"/>
                <a:gd name="T5" fmla="*/ 495 h 631"/>
                <a:gd name="T6" fmla="*/ 37 w 796"/>
                <a:gd name="T7" fmla="*/ 398 h 631"/>
                <a:gd name="T8" fmla="*/ 7 w 796"/>
                <a:gd name="T9" fmla="*/ 323 h 631"/>
                <a:gd name="T10" fmla="*/ 0 w 796"/>
                <a:gd name="T11" fmla="*/ 240 h 631"/>
                <a:gd name="T12" fmla="*/ 7 w 796"/>
                <a:gd name="T13" fmla="*/ 195 h 631"/>
                <a:gd name="T14" fmla="*/ 37 w 796"/>
                <a:gd name="T15" fmla="*/ 105 h 631"/>
                <a:gd name="T16" fmla="*/ 82 w 796"/>
                <a:gd name="T17" fmla="*/ 67 h 631"/>
                <a:gd name="T18" fmla="*/ 127 w 796"/>
                <a:gd name="T19" fmla="*/ 67 h 631"/>
                <a:gd name="T20" fmla="*/ 165 w 796"/>
                <a:gd name="T21" fmla="*/ 82 h 631"/>
                <a:gd name="T22" fmla="*/ 187 w 796"/>
                <a:gd name="T23" fmla="*/ 112 h 631"/>
                <a:gd name="T24" fmla="*/ 202 w 796"/>
                <a:gd name="T25" fmla="*/ 157 h 631"/>
                <a:gd name="T26" fmla="*/ 187 w 796"/>
                <a:gd name="T27" fmla="*/ 202 h 631"/>
                <a:gd name="T28" fmla="*/ 150 w 796"/>
                <a:gd name="T29" fmla="*/ 255 h 631"/>
                <a:gd name="T30" fmla="*/ 127 w 796"/>
                <a:gd name="T31" fmla="*/ 285 h 631"/>
                <a:gd name="T32" fmla="*/ 90 w 796"/>
                <a:gd name="T33" fmla="*/ 360 h 631"/>
                <a:gd name="T34" fmla="*/ 90 w 796"/>
                <a:gd name="T35" fmla="*/ 420 h 631"/>
                <a:gd name="T36" fmla="*/ 97 w 796"/>
                <a:gd name="T37" fmla="*/ 435 h 631"/>
                <a:gd name="T38" fmla="*/ 195 w 796"/>
                <a:gd name="T39" fmla="*/ 510 h 631"/>
                <a:gd name="T40" fmla="*/ 323 w 796"/>
                <a:gd name="T41" fmla="*/ 533 h 631"/>
                <a:gd name="T42" fmla="*/ 368 w 796"/>
                <a:gd name="T43" fmla="*/ 540 h 631"/>
                <a:gd name="T44" fmla="*/ 495 w 796"/>
                <a:gd name="T45" fmla="*/ 510 h 631"/>
                <a:gd name="T46" fmla="*/ 638 w 796"/>
                <a:gd name="T47" fmla="*/ 428 h 631"/>
                <a:gd name="T48" fmla="*/ 736 w 796"/>
                <a:gd name="T49" fmla="*/ 293 h 631"/>
                <a:gd name="T50" fmla="*/ 781 w 796"/>
                <a:gd name="T51" fmla="*/ 172 h 631"/>
                <a:gd name="T52" fmla="*/ 781 w 796"/>
                <a:gd name="T53" fmla="*/ 127 h 631"/>
                <a:gd name="T54" fmla="*/ 773 w 796"/>
                <a:gd name="T55" fmla="*/ 0 h 631"/>
                <a:gd name="T56" fmla="*/ 788 w 796"/>
                <a:gd name="T57" fmla="*/ 82 h 631"/>
                <a:gd name="T58" fmla="*/ 796 w 796"/>
                <a:gd name="T59" fmla="*/ 172 h 631"/>
                <a:gd name="T60" fmla="*/ 751 w 796"/>
                <a:gd name="T61" fmla="*/ 353 h 631"/>
                <a:gd name="T62" fmla="*/ 661 w 796"/>
                <a:gd name="T63" fmla="*/ 495 h 631"/>
                <a:gd name="T64" fmla="*/ 563 w 796"/>
                <a:gd name="T65" fmla="*/ 578 h 631"/>
                <a:gd name="T66" fmla="*/ 488 w 796"/>
                <a:gd name="T67" fmla="*/ 615 h 631"/>
                <a:gd name="T68" fmla="*/ 405 w 796"/>
                <a:gd name="T69" fmla="*/ 631 h 631"/>
                <a:gd name="T70" fmla="*/ 360 w 796"/>
                <a:gd name="T71" fmla="*/ 631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6" h="631">
                  <a:moveTo>
                    <a:pt x="360" y="631"/>
                  </a:moveTo>
                  <a:lnTo>
                    <a:pt x="360" y="631"/>
                  </a:lnTo>
                  <a:lnTo>
                    <a:pt x="293" y="615"/>
                  </a:lnTo>
                  <a:lnTo>
                    <a:pt x="225" y="585"/>
                  </a:lnTo>
                  <a:lnTo>
                    <a:pt x="157" y="548"/>
                  </a:lnTo>
                  <a:lnTo>
                    <a:pt x="97" y="495"/>
                  </a:lnTo>
                  <a:lnTo>
                    <a:pt x="52" y="435"/>
                  </a:lnTo>
                  <a:lnTo>
                    <a:pt x="37" y="398"/>
                  </a:lnTo>
                  <a:lnTo>
                    <a:pt x="22" y="360"/>
                  </a:lnTo>
                  <a:lnTo>
                    <a:pt x="7" y="323"/>
                  </a:lnTo>
                  <a:lnTo>
                    <a:pt x="0" y="277"/>
                  </a:lnTo>
                  <a:lnTo>
                    <a:pt x="0" y="240"/>
                  </a:lnTo>
                  <a:lnTo>
                    <a:pt x="7" y="195"/>
                  </a:lnTo>
                  <a:lnTo>
                    <a:pt x="7" y="195"/>
                  </a:lnTo>
                  <a:lnTo>
                    <a:pt x="22" y="142"/>
                  </a:lnTo>
                  <a:lnTo>
                    <a:pt x="37" y="105"/>
                  </a:lnTo>
                  <a:lnTo>
                    <a:pt x="60" y="82"/>
                  </a:lnTo>
                  <a:lnTo>
                    <a:pt x="82" y="67"/>
                  </a:lnTo>
                  <a:lnTo>
                    <a:pt x="105" y="67"/>
                  </a:lnTo>
                  <a:lnTo>
                    <a:pt x="127" y="67"/>
                  </a:lnTo>
                  <a:lnTo>
                    <a:pt x="142" y="75"/>
                  </a:lnTo>
                  <a:lnTo>
                    <a:pt x="165" y="82"/>
                  </a:lnTo>
                  <a:lnTo>
                    <a:pt x="165" y="82"/>
                  </a:lnTo>
                  <a:lnTo>
                    <a:pt x="187" y="112"/>
                  </a:lnTo>
                  <a:lnTo>
                    <a:pt x="195" y="135"/>
                  </a:lnTo>
                  <a:lnTo>
                    <a:pt x="202" y="157"/>
                  </a:lnTo>
                  <a:lnTo>
                    <a:pt x="195" y="180"/>
                  </a:lnTo>
                  <a:lnTo>
                    <a:pt x="187" y="202"/>
                  </a:lnTo>
                  <a:lnTo>
                    <a:pt x="172" y="225"/>
                  </a:lnTo>
                  <a:lnTo>
                    <a:pt x="150" y="255"/>
                  </a:lnTo>
                  <a:lnTo>
                    <a:pt x="150" y="255"/>
                  </a:lnTo>
                  <a:lnTo>
                    <a:pt x="127" y="285"/>
                  </a:lnTo>
                  <a:lnTo>
                    <a:pt x="105" y="308"/>
                  </a:lnTo>
                  <a:lnTo>
                    <a:pt x="90" y="360"/>
                  </a:lnTo>
                  <a:lnTo>
                    <a:pt x="82" y="405"/>
                  </a:lnTo>
                  <a:lnTo>
                    <a:pt x="90" y="420"/>
                  </a:lnTo>
                  <a:lnTo>
                    <a:pt x="97" y="435"/>
                  </a:lnTo>
                  <a:lnTo>
                    <a:pt x="97" y="435"/>
                  </a:lnTo>
                  <a:lnTo>
                    <a:pt x="142" y="480"/>
                  </a:lnTo>
                  <a:lnTo>
                    <a:pt x="195" y="510"/>
                  </a:lnTo>
                  <a:lnTo>
                    <a:pt x="255" y="525"/>
                  </a:lnTo>
                  <a:lnTo>
                    <a:pt x="323" y="533"/>
                  </a:lnTo>
                  <a:lnTo>
                    <a:pt x="323" y="533"/>
                  </a:lnTo>
                  <a:lnTo>
                    <a:pt x="368" y="540"/>
                  </a:lnTo>
                  <a:lnTo>
                    <a:pt x="413" y="533"/>
                  </a:lnTo>
                  <a:lnTo>
                    <a:pt x="495" y="510"/>
                  </a:lnTo>
                  <a:lnTo>
                    <a:pt x="571" y="480"/>
                  </a:lnTo>
                  <a:lnTo>
                    <a:pt x="638" y="428"/>
                  </a:lnTo>
                  <a:lnTo>
                    <a:pt x="698" y="368"/>
                  </a:lnTo>
                  <a:lnTo>
                    <a:pt x="736" y="293"/>
                  </a:lnTo>
                  <a:lnTo>
                    <a:pt x="766" y="210"/>
                  </a:lnTo>
                  <a:lnTo>
                    <a:pt x="781" y="172"/>
                  </a:lnTo>
                  <a:lnTo>
                    <a:pt x="781" y="127"/>
                  </a:lnTo>
                  <a:lnTo>
                    <a:pt x="781" y="127"/>
                  </a:lnTo>
                  <a:lnTo>
                    <a:pt x="781" y="60"/>
                  </a:lnTo>
                  <a:lnTo>
                    <a:pt x="773" y="0"/>
                  </a:lnTo>
                  <a:lnTo>
                    <a:pt x="773" y="0"/>
                  </a:lnTo>
                  <a:lnTo>
                    <a:pt x="788" y="82"/>
                  </a:lnTo>
                  <a:lnTo>
                    <a:pt x="796" y="172"/>
                  </a:lnTo>
                  <a:lnTo>
                    <a:pt x="796" y="172"/>
                  </a:lnTo>
                  <a:lnTo>
                    <a:pt x="781" y="262"/>
                  </a:lnTo>
                  <a:lnTo>
                    <a:pt x="751" y="353"/>
                  </a:lnTo>
                  <a:lnTo>
                    <a:pt x="713" y="428"/>
                  </a:lnTo>
                  <a:lnTo>
                    <a:pt x="661" y="495"/>
                  </a:lnTo>
                  <a:lnTo>
                    <a:pt x="601" y="555"/>
                  </a:lnTo>
                  <a:lnTo>
                    <a:pt x="563" y="578"/>
                  </a:lnTo>
                  <a:lnTo>
                    <a:pt x="533" y="600"/>
                  </a:lnTo>
                  <a:lnTo>
                    <a:pt x="488" y="615"/>
                  </a:lnTo>
                  <a:lnTo>
                    <a:pt x="450" y="623"/>
                  </a:lnTo>
                  <a:lnTo>
                    <a:pt x="405" y="631"/>
                  </a:lnTo>
                  <a:lnTo>
                    <a:pt x="360" y="631"/>
                  </a:lnTo>
                  <a:lnTo>
                    <a:pt x="360"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30"/>
            <p:cNvSpPr>
              <a:spLocks/>
            </p:cNvSpPr>
            <p:nvPr/>
          </p:nvSpPr>
          <p:spPr bwMode="auto">
            <a:xfrm>
              <a:off x="1058863" y="3440113"/>
              <a:ext cx="3063875" cy="2276475"/>
            </a:xfrm>
            <a:custGeom>
              <a:avLst/>
              <a:gdLst>
                <a:gd name="T0" fmla="*/ 819 w 1930"/>
                <a:gd name="T1" fmla="*/ 1434 h 1434"/>
                <a:gd name="T2" fmla="*/ 669 w 1930"/>
                <a:gd name="T3" fmla="*/ 1412 h 1434"/>
                <a:gd name="T4" fmla="*/ 526 w 1930"/>
                <a:gd name="T5" fmla="*/ 1359 h 1434"/>
                <a:gd name="T6" fmla="*/ 398 w 1930"/>
                <a:gd name="T7" fmla="*/ 1284 h 1434"/>
                <a:gd name="T8" fmla="*/ 285 w 1930"/>
                <a:gd name="T9" fmla="*/ 1186 h 1434"/>
                <a:gd name="T10" fmla="*/ 180 w 1930"/>
                <a:gd name="T11" fmla="*/ 1074 h 1434"/>
                <a:gd name="T12" fmla="*/ 98 w 1930"/>
                <a:gd name="T13" fmla="*/ 946 h 1434"/>
                <a:gd name="T14" fmla="*/ 38 w 1930"/>
                <a:gd name="T15" fmla="*/ 803 h 1434"/>
                <a:gd name="T16" fmla="*/ 0 w 1930"/>
                <a:gd name="T17" fmla="*/ 661 h 1434"/>
                <a:gd name="T18" fmla="*/ 15 w 1930"/>
                <a:gd name="T19" fmla="*/ 728 h 1434"/>
                <a:gd name="T20" fmla="*/ 68 w 1930"/>
                <a:gd name="T21" fmla="*/ 856 h 1434"/>
                <a:gd name="T22" fmla="*/ 143 w 1930"/>
                <a:gd name="T23" fmla="*/ 969 h 1434"/>
                <a:gd name="T24" fmla="*/ 233 w 1930"/>
                <a:gd name="T25" fmla="*/ 1074 h 1434"/>
                <a:gd name="T26" fmla="*/ 338 w 1930"/>
                <a:gd name="T27" fmla="*/ 1164 h 1434"/>
                <a:gd name="T28" fmla="*/ 451 w 1930"/>
                <a:gd name="T29" fmla="*/ 1239 h 1434"/>
                <a:gd name="T30" fmla="*/ 578 w 1930"/>
                <a:gd name="T31" fmla="*/ 1292 h 1434"/>
                <a:gd name="T32" fmla="*/ 721 w 1930"/>
                <a:gd name="T33" fmla="*/ 1322 h 1434"/>
                <a:gd name="T34" fmla="*/ 789 w 1930"/>
                <a:gd name="T35" fmla="*/ 1329 h 1434"/>
                <a:gd name="T36" fmla="*/ 1007 w 1930"/>
                <a:gd name="T37" fmla="*/ 1322 h 1434"/>
                <a:gd name="T38" fmla="*/ 1217 w 1930"/>
                <a:gd name="T39" fmla="*/ 1269 h 1434"/>
                <a:gd name="T40" fmla="*/ 1397 w 1930"/>
                <a:gd name="T41" fmla="*/ 1179 h 1434"/>
                <a:gd name="T42" fmla="*/ 1562 w 1930"/>
                <a:gd name="T43" fmla="*/ 1059 h 1434"/>
                <a:gd name="T44" fmla="*/ 1705 w 1930"/>
                <a:gd name="T45" fmla="*/ 909 h 1434"/>
                <a:gd name="T46" fmla="*/ 1810 w 1930"/>
                <a:gd name="T47" fmla="*/ 736 h 1434"/>
                <a:gd name="T48" fmla="*/ 1885 w 1930"/>
                <a:gd name="T49" fmla="*/ 541 h 1434"/>
                <a:gd name="T50" fmla="*/ 1915 w 1930"/>
                <a:gd name="T51" fmla="*/ 323 h 1434"/>
                <a:gd name="T52" fmla="*/ 1915 w 1930"/>
                <a:gd name="T53" fmla="*/ 240 h 1434"/>
                <a:gd name="T54" fmla="*/ 1908 w 1930"/>
                <a:gd name="T55" fmla="*/ 82 h 1434"/>
                <a:gd name="T56" fmla="*/ 1893 w 1930"/>
                <a:gd name="T57" fmla="*/ 0 h 1434"/>
                <a:gd name="T58" fmla="*/ 1923 w 1930"/>
                <a:gd name="T59" fmla="*/ 180 h 1434"/>
                <a:gd name="T60" fmla="*/ 1930 w 1930"/>
                <a:gd name="T61" fmla="*/ 375 h 1434"/>
                <a:gd name="T62" fmla="*/ 1915 w 1930"/>
                <a:gd name="T63" fmla="*/ 480 h 1434"/>
                <a:gd name="T64" fmla="*/ 1863 w 1930"/>
                <a:gd name="T65" fmla="*/ 691 h 1434"/>
                <a:gd name="T66" fmla="*/ 1773 w 1930"/>
                <a:gd name="T67" fmla="*/ 886 h 1434"/>
                <a:gd name="T68" fmla="*/ 1653 w 1930"/>
                <a:gd name="T69" fmla="*/ 1059 h 1434"/>
                <a:gd name="T70" fmla="*/ 1502 w 1930"/>
                <a:gd name="T71" fmla="*/ 1209 h 1434"/>
                <a:gd name="T72" fmla="*/ 1330 w 1930"/>
                <a:gd name="T73" fmla="*/ 1322 h 1434"/>
                <a:gd name="T74" fmla="*/ 1142 w 1930"/>
                <a:gd name="T75" fmla="*/ 1397 h 1434"/>
                <a:gd name="T76" fmla="*/ 931 w 1930"/>
                <a:gd name="T77" fmla="*/ 1434 h 1434"/>
                <a:gd name="T78" fmla="*/ 819 w 1930"/>
                <a:gd name="T79" fmla="*/ 1434 h 1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30" h="1434">
                  <a:moveTo>
                    <a:pt x="819" y="1434"/>
                  </a:moveTo>
                  <a:lnTo>
                    <a:pt x="819" y="1434"/>
                  </a:lnTo>
                  <a:lnTo>
                    <a:pt x="744" y="1427"/>
                  </a:lnTo>
                  <a:lnTo>
                    <a:pt x="669" y="1412"/>
                  </a:lnTo>
                  <a:lnTo>
                    <a:pt x="601" y="1389"/>
                  </a:lnTo>
                  <a:lnTo>
                    <a:pt x="526" y="1359"/>
                  </a:lnTo>
                  <a:lnTo>
                    <a:pt x="466" y="1322"/>
                  </a:lnTo>
                  <a:lnTo>
                    <a:pt x="398" y="1284"/>
                  </a:lnTo>
                  <a:lnTo>
                    <a:pt x="338" y="1239"/>
                  </a:lnTo>
                  <a:lnTo>
                    <a:pt x="285" y="1186"/>
                  </a:lnTo>
                  <a:lnTo>
                    <a:pt x="233" y="1134"/>
                  </a:lnTo>
                  <a:lnTo>
                    <a:pt x="180" y="1074"/>
                  </a:lnTo>
                  <a:lnTo>
                    <a:pt x="135" y="1006"/>
                  </a:lnTo>
                  <a:lnTo>
                    <a:pt x="98" y="946"/>
                  </a:lnTo>
                  <a:lnTo>
                    <a:pt x="68" y="879"/>
                  </a:lnTo>
                  <a:lnTo>
                    <a:pt x="38" y="803"/>
                  </a:lnTo>
                  <a:lnTo>
                    <a:pt x="15" y="736"/>
                  </a:lnTo>
                  <a:lnTo>
                    <a:pt x="0" y="661"/>
                  </a:lnTo>
                  <a:lnTo>
                    <a:pt x="0" y="661"/>
                  </a:lnTo>
                  <a:lnTo>
                    <a:pt x="15" y="728"/>
                  </a:lnTo>
                  <a:lnTo>
                    <a:pt x="45" y="796"/>
                  </a:lnTo>
                  <a:lnTo>
                    <a:pt x="68" y="856"/>
                  </a:lnTo>
                  <a:lnTo>
                    <a:pt x="105" y="916"/>
                  </a:lnTo>
                  <a:lnTo>
                    <a:pt x="143" y="969"/>
                  </a:lnTo>
                  <a:lnTo>
                    <a:pt x="188" y="1029"/>
                  </a:lnTo>
                  <a:lnTo>
                    <a:pt x="233" y="1074"/>
                  </a:lnTo>
                  <a:lnTo>
                    <a:pt x="278" y="1119"/>
                  </a:lnTo>
                  <a:lnTo>
                    <a:pt x="338" y="1164"/>
                  </a:lnTo>
                  <a:lnTo>
                    <a:pt x="391" y="1202"/>
                  </a:lnTo>
                  <a:lnTo>
                    <a:pt x="451" y="1239"/>
                  </a:lnTo>
                  <a:lnTo>
                    <a:pt x="518" y="1262"/>
                  </a:lnTo>
                  <a:lnTo>
                    <a:pt x="578" y="1292"/>
                  </a:lnTo>
                  <a:lnTo>
                    <a:pt x="646" y="1307"/>
                  </a:lnTo>
                  <a:lnTo>
                    <a:pt x="721" y="1322"/>
                  </a:lnTo>
                  <a:lnTo>
                    <a:pt x="789" y="1329"/>
                  </a:lnTo>
                  <a:lnTo>
                    <a:pt x="789" y="1329"/>
                  </a:lnTo>
                  <a:lnTo>
                    <a:pt x="901" y="1329"/>
                  </a:lnTo>
                  <a:lnTo>
                    <a:pt x="1007" y="1322"/>
                  </a:lnTo>
                  <a:lnTo>
                    <a:pt x="1112" y="1299"/>
                  </a:lnTo>
                  <a:lnTo>
                    <a:pt x="1217" y="1269"/>
                  </a:lnTo>
                  <a:lnTo>
                    <a:pt x="1307" y="1232"/>
                  </a:lnTo>
                  <a:lnTo>
                    <a:pt x="1397" y="1179"/>
                  </a:lnTo>
                  <a:lnTo>
                    <a:pt x="1487" y="1126"/>
                  </a:lnTo>
                  <a:lnTo>
                    <a:pt x="1562" y="1059"/>
                  </a:lnTo>
                  <a:lnTo>
                    <a:pt x="1637" y="991"/>
                  </a:lnTo>
                  <a:lnTo>
                    <a:pt x="1705" y="909"/>
                  </a:lnTo>
                  <a:lnTo>
                    <a:pt x="1765" y="826"/>
                  </a:lnTo>
                  <a:lnTo>
                    <a:pt x="1810" y="736"/>
                  </a:lnTo>
                  <a:lnTo>
                    <a:pt x="1855" y="638"/>
                  </a:lnTo>
                  <a:lnTo>
                    <a:pt x="1885" y="541"/>
                  </a:lnTo>
                  <a:lnTo>
                    <a:pt x="1908" y="435"/>
                  </a:lnTo>
                  <a:lnTo>
                    <a:pt x="1915" y="323"/>
                  </a:lnTo>
                  <a:lnTo>
                    <a:pt x="1915" y="323"/>
                  </a:lnTo>
                  <a:lnTo>
                    <a:pt x="1915" y="240"/>
                  </a:lnTo>
                  <a:lnTo>
                    <a:pt x="1915" y="157"/>
                  </a:lnTo>
                  <a:lnTo>
                    <a:pt x="1908" y="82"/>
                  </a:lnTo>
                  <a:lnTo>
                    <a:pt x="1893" y="0"/>
                  </a:lnTo>
                  <a:lnTo>
                    <a:pt x="1893" y="0"/>
                  </a:lnTo>
                  <a:lnTo>
                    <a:pt x="1915" y="90"/>
                  </a:lnTo>
                  <a:lnTo>
                    <a:pt x="1923" y="180"/>
                  </a:lnTo>
                  <a:lnTo>
                    <a:pt x="1930" y="278"/>
                  </a:lnTo>
                  <a:lnTo>
                    <a:pt x="1930" y="375"/>
                  </a:lnTo>
                  <a:lnTo>
                    <a:pt x="1930" y="375"/>
                  </a:lnTo>
                  <a:lnTo>
                    <a:pt x="1915" y="480"/>
                  </a:lnTo>
                  <a:lnTo>
                    <a:pt x="1893" y="586"/>
                  </a:lnTo>
                  <a:lnTo>
                    <a:pt x="1863" y="691"/>
                  </a:lnTo>
                  <a:lnTo>
                    <a:pt x="1818" y="796"/>
                  </a:lnTo>
                  <a:lnTo>
                    <a:pt x="1773" y="886"/>
                  </a:lnTo>
                  <a:lnTo>
                    <a:pt x="1713" y="976"/>
                  </a:lnTo>
                  <a:lnTo>
                    <a:pt x="1653" y="1059"/>
                  </a:lnTo>
                  <a:lnTo>
                    <a:pt x="1577" y="1141"/>
                  </a:lnTo>
                  <a:lnTo>
                    <a:pt x="1502" y="1209"/>
                  </a:lnTo>
                  <a:lnTo>
                    <a:pt x="1420" y="1269"/>
                  </a:lnTo>
                  <a:lnTo>
                    <a:pt x="1330" y="1322"/>
                  </a:lnTo>
                  <a:lnTo>
                    <a:pt x="1239" y="1367"/>
                  </a:lnTo>
                  <a:lnTo>
                    <a:pt x="1142" y="1397"/>
                  </a:lnTo>
                  <a:lnTo>
                    <a:pt x="1037" y="1419"/>
                  </a:lnTo>
                  <a:lnTo>
                    <a:pt x="931" y="1434"/>
                  </a:lnTo>
                  <a:lnTo>
                    <a:pt x="819" y="1434"/>
                  </a:lnTo>
                  <a:lnTo>
                    <a:pt x="819" y="14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31"/>
            <p:cNvSpPr>
              <a:spLocks/>
            </p:cNvSpPr>
            <p:nvPr/>
          </p:nvSpPr>
          <p:spPr bwMode="auto">
            <a:xfrm>
              <a:off x="2000250" y="3749675"/>
              <a:ext cx="311150" cy="298450"/>
            </a:xfrm>
            <a:custGeom>
              <a:avLst/>
              <a:gdLst>
                <a:gd name="T0" fmla="*/ 166 w 196"/>
                <a:gd name="T1" fmla="*/ 38 h 188"/>
                <a:gd name="T2" fmla="*/ 166 w 196"/>
                <a:gd name="T3" fmla="*/ 38 h 188"/>
                <a:gd name="T4" fmla="*/ 188 w 196"/>
                <a:gd name="T5" fmla="*/ 60 h 188"/>
                <a:gd name="T6" fmla="*/ 196 w 196"/>
                <a:gd name="T7" fmla="*/ 90 h 188"/>
                <a:gd name="T8" fmla="*/ 188 w 196"/>
                <a:gd name="T9" fmla="*/ 113 h 188"/>
                <a:gd name="T10" fmla="*/ 181 w 196"/>
                <a:gd name="T11" fmla="*/ 143 h 188"/>
                <a:gd name="T12" fmla="*/ 166 w 196"/>
                <a:gd name="T13" fmla="*/ 165 h 188"/>
                <a:gd name="T14" fmla="*/ 151 w 196"/>
                <a:gd name="T15" fmla="*/ 180 h 188"/>
                <a:gd name="T16" fmla="*/ 128 w 196"/>
                <a:gd name="T17" fmla="*/ 188 h 188"/>
                <a:gd name="T18" fmla="*/ 98 w 196"/>
                <a:gd name="T19" fmla="*/ 188 h 188"/>
                <a:gd name="T20" fmla="*/ 98 w 196"/>
                <a:gd name="T21" fmla="*/ 188 h 188"/>
                <a:gd name="T22" fmla="*/ 128 w 196"/>
                <a:gd name="T23" fmla="*/ 165 h 188"/>
                <a:gd name="T24" fmla="*/ 143 w 196"/>
                <a:gd name="T25" fmla="*/ 128 h 188"/>
                <a:gd name="T26" fmla="*/ 143 w 196"/>
                <a:gd name="T27" fmla="*/ 105 h 188"/>
                <a:gd name="T28" fmla="*/ 143 w 196"/>
                <a:gd name="T29" fmla="*/ 90 h 188"/>
                <a:gd name="T30" fmla="*/ 136 w 196"/>
                <a:gd name="T31" fmla="*/ 68 h 188"/>
                <a:gd name="T32" fmla="*/ 121 w 196"/>
                <a:gd name="T33" fmla="*/ 45 h 188"/>
                <a:gd name="T34" fmla="*/ 121 w 196"/>
                <a:gd name="T35" fmla="*/ 45 h 188"/>
                <a:gd name="T36" fmla="*/ 98 w 196"/>
                <a:gd name="T37" fmla="*/ 30 h 188"/>
                <a:gd name="T38" fmla="*/ 68 w 196"/>
                <a:gd name="T39" fmla="*/ 23 h 188"/>
                <a:gd name="T40" fmla="*/ 38 w 196"/>
                <a:gd name="T41" fmla="*/ 15 h 188"/>
                <a:gd name="T42" fmla="*/ 0 w 196"/>
                <a:gd name="T43" fmla="*/ 15 h 188"/>
                <a:gd name="T44" fmla="*/ 0 w 196"/>
                <a:gd name="T45" fmla="*/ 15 h 188"/>
                <a:gd name="T46" fmla="*/ 53 w 196"/>
                <a:gd name="T47" fmla="*/ 0 h 188"/>
                <a:gd name="T48" fmla="*/ 98 w 196"/>
                <a:gd name="T49" fmla="*/ 0 h 188"/>
                <a:gd name="T50" fmla="*/ 136 w 196"/>
                <a:gd name="T51" fmla="*/ 15 h 188"/>
                <a:gd name="T52" fmla="*/ 166 w 196"/>
                <a:gd name="T53" fmla="*/ 38 h 188"/>
                <a:gd name="T54" fmla="*/ 166 w 196"/>
                <a:gd name="T55" fmla="*/ 3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6" h="188">
                  <a:moveTo>
                    <a:pt x="166" y="38"/>
                  </a:moveTo>
                  <a:lnTo>
                    <a:pt x="166" y="38"/>
                  </a:lnTo>
                  <a:lnTo>
                    <a:pt x="188" y="60"/>
                  </a:lnTo>
                  <a:lnTo>
                    <a:pt x="196" y="90"/>
                  </a:lnTo>
                  <a:lnTo>
                    <a:pt x="188" y="113"/>
                  </a:lnTo>
                  <a:lnTo>
                    <a:pt x="181" y="143"/>
                  </a:lnTo>
                  <a:lnTo>
                    <a:pt x="166" y="165"/>
                  </a:lnTo>
                  <a:lnTo>
                    <a:pt x="151" y="180"/>
                  </a:lnTo>
                  <a:lnTo>
                    <a:pt x="128" y="188"/>
                  </a:lnTo>
                  <a:lnTo>
                    <a:pt x="98" y="188"/>
                  </a:lnTo>
                  <a:lnTo>
                    <a:pt x="98" y="188"/>
                  </a:lnTo>
                  <a:lnTo>
                    <a:pt x="128" y="165"/>
                  </a:lnTo>
                  <a:lnTo>
                    <a:pt x="143" y="128"/>
                  </a:lnTo>
                  <a:lnTo>
                    <a:pt x="143" y="105"/>
                  </a:lnTo>
                  <a:lnTo>
                    <a:pt x="143" y="90"/>
                  </a:lnTo>
                  <a:lnTo>
                    <a:pt x="136" y="68"/>
                  </a:lnTo>
                  <a:lnTo>
                    <a:pt x="121" y="45"/>
                  </a:lnTo>
                  <a:lnTo>
                    <a:pt x="121" y="45"/>
                  </a:lnTo>
                  <a:lnTo>
                    <a:pt x="98" y="30"/>
                  </a:lnTo>
                  <a:lnTo>
                    <a:pt x="68" y="23"/>
                  </a:lnTo>
                  <a:lnTo>
                    <a:pt x="38" y="15"/>
                  </a:lnTo>
                  <a:lnTo>
                    <a:pt x="0" y="15"/>
                  </a:lnTo>
                  <a:lnTo>
                    <a:pt x="0" y="15"/>
                  </a:lnTo>
                  <a:lnTo>
                    <a:pt x="53" y="0"/>
                  </a:lnTo>
                  <a:lnTo>
                    <a:pt x="98" y="0"/>
                  </a:lnTo>
                  <a:lnTo>
                    <a:pt x="136" y="15"/>
                  </a:lnTo>
                  <a:lnTo>
                    <a:pt x="166" y="38"/>
                  </a:lnTo>
                  <a:lnTo>
                    <a:pt x="166"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32"/>
            <p:cNvSpPr>
              <a:spLocks/>
            </p:cNvSpPr>
            <p:nvPr/>
          </p:nvSpPr>
          <p:spPr bwMode="auto">
            <a:xfrm>
              <a:off x="3194050" y="5848350"/>
              <a:ext cx="249238" cy="238125"/>
            </a:xfrm>
            <a:custGeom>
              <a:avLst/>
              <a:gdLst>
                <a:gd name="T0" fmla="*/ 22 w 157"/>
                <a:gd name="T1" fmla="*/ 23 h 150"/>
                <a:gd name="T2" fmla="*/ 22 w 157"/>
                <a:gd name="T3" fmla="*/ 23 h 150"/>
                <a:gd name="T4" fmla="*/ 7 w 157"/>
                <a:gd name="T5" fmla="*/ 45 h 150"/>
                <a:gd name="T6" fmla="*/ 0 w 157"/>
                <a:gd name="T7" fmla="*/ 68 h 150"/>
                <a:gd name="T8" fmla="*/ 0 w 157"/>
                <a:gd name="T9" fmla="*/ 90 h 150"/>
                <a:gd name="T10" fmla="*/ 7 w 157"/>
                <a:gd name="T11" fmla="*/ 113 h 150"/>
                <a:gd name="T12" fmla="*/ 15 w 157"/>
                <a:gd name="T13" fmla="*/ 128 h 150"/>
                <a:gd name="T14" fmla="*/ 30 w 157"/>
                <a:gd name="T15" fmla="*/ 143 h 150"/>
                <a:gd name="T16" fmla="*/ 52 w 157"/>
                <a:gd name="T17" fmla="*/ 150 h 150"/>
                <a:gd name="T18" fmla="*/ 67 w 157"/>
                <a:gd name="T19" fmla="*/ 150 h 150"/>
                <a:gd name="T20" fmla="*/ 67 w 157"/>
                <a:gd name="T21" fmla="*/ 150 h 150"/>
                <a:gd name="T22" fmla="*/ 45 w 157"/>
                <a:gd name="T23" fmla="*/ 128 h 150"/>
                <a:gd name="T24" fmla="*/ 37 w 157"/>
                <a:gd name="T25" fmla="*/ 98 h 150"/>
                <a:gd name="T26" fmla="*/ 45 w 157"/>
                <a:gd name="T27" fmla="*/ 68 h 150"/>
                <a:gd name="T28" fmla="*/ 52 w 157"/>
                <a:gd name="T29" fmla="*/ 53 h 150"/>
                <a:gd name="T30" fmla="*/ 60 w 157"/>
                <a:gd name="T31" fmla="*/ 38 h 150"/>
                <a:gd name="T32" fmla="*/ 60 w 157"/>
                <a:gd name="T33" fmla="*/ 38 h 150"/>
                <a:gd name="T34" fmla="*/ 82 w 157"/>
                <a:gd name="T35" fmla="*/ 23 h 150"/>
                <a:gd name="T36" fmla="*/ 105 w 157"/>
                <a:gd name="T37" fmla="*/ 15 h 150"/>
                <a:gd name="T38" fmla="*/ 127 w 157"/>
                <a:gd name="T39" fmla="*/ 8 h 150"/>
                <a:gd name="T40" fmla="*/ 157 w 157"/>
                <a:gd name="T41" fmla="*/ 15 h 150"/>
                <a:gd name="T42" fmla="*/ 157 w 157"/>
                <a:gd name="T43" fmla="*/ 15 h 150"/>
                <a:gd name="T44" fmla="*/ 120 w 157"/>
                <a:gd name="T45" fmla="*/ 0 h 150"/>
                <a:gd name="T46" fmla="*/ 82 w 157"/>
                <a:gd name="T47" fmla="*/ 0 h 150"/>
                <a:gd name="T48" fmla="*/ 45 w 157"/>
                <a:gd name="T49" fmla="*/ 8 h 150"/>
                <a:gd name="T50" fmla="*/ 22 w 157"/>
                <a:gd name="T51" fmla="*/ 23 h 150"/>
                <a:gd name="T52" fmla="*/ 22 w 157"/>
                <a:gd name="T53" fmla="*/ 23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 h="150">
                  <a:moveTo>
                    <a:pt x="22" y="23"/>
                  </a:moveTo>
                  <a:lnTo>
                    <a:pt x="22" y="23"/>
                  </a:lnTo>
                  <a:lnTo>
                    <a:pt x="7" y="45"/>
                  </a:lnTo>
                  <a:lnTo>
                    <a:pt x="0" y="68"/>
                  </a:lnTo>
                  <a:lnTo>
                    <a:pt x="0" y="90"/>
                  </a:lnTo>
                  <a:lnTo>
                    <a:pt x="7" y="113"/>
                  </a:lnTo>
                  <a:lnTo>
                    <a:pt x="15" y="128"/>
                  </a:lnTo>
                  <a:lnTo>
                    <a:pt x="30" y="143"/>
                  </a:lnTo>
                  <a:lnTo>
                    <a:pt x="52" y="150"/>
                  </a:lnTo>
                  <a:lnTo>
                    <a:pt x="67" y="150"/>
                  </a:lnTo>
                  <a:lnTo>
                    <a:pt x="67" y="150"/>
                  </a:lnTo>
                  <a:lnTo>
                    <a:pt x="45" y="128"/>
                  </a:lnTo>
                  <a:lnTo>
                    <a:pt x="37" y="98"/>
                  </a:lnTo>
                  <a:lnTo>
                    <a:pt x="45" y="68"/>
                  </a:lnTo>
                  <a:lnTo>
                    <a:pt x="52" y="53"/>
                  </a:lnTo>
                  <a:lnTo>
                    <a:pt x="60" y="38"/>
                  </a:lnTo>
                  <a:lnTo>
                    <a:pt x="60" y="38"/>
                  </a:lnTo>
                  <a:lnTo>
                    <a:pt x="82" y="23"/>
                  </a:lnTo>
                  <a:lnTo>
                    <a:pt x="105" y="15"/>
                  </a:lnTo>
                  <a:lnTo>
                    <a:pt x="127" y="8"/>
                  </a:lnTo>
                  <a:lnTo>
                    <a:pt x="157" y="15"/>
                  </a:lnTo>
                  <a:lnTo>
                    <a:pt x="157" y="15"/>
                  </a:lnTo>
                  <a:lnTo>
                    <a:pt x="120" y="0"/>
                  </a:lnTo>
                  <a:lnTo>
                    <a:pt x="82" y="0"/>
                  </a:lnTo>
                  <a:lnTo>
                    <a:pt x="45" y="8"/>
                  </a:lnTo>
                  <a:lnTo>
                    <a:pt x="22" y="23"/>
                  </a:lnTo>
                  <a:lnTo>
                    <a:pt x="22"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33"/>
            <p:cNvSpPr>
              <a:spLocks/>
            </p:cNvSpPr>
            <p:nvPr/>
          </p:nvSpPr>
          <p:spPr bwMode="auto">
            <a:xfrm>
              <a:off x="2859088" y="4762500"/>
              <a:ext cx="238125" cy="274638"/>
            </a:xfrm>
            <a:custGeom>
              <a:avLst/>
              <a:gdLst>
                <a:gd name="T0" fmla="*/ 8 w 150"/>
                <a:gd name="T1" fmla="*/ 128 h 173"/>
                <a:gd name="T2" fmla="*/ 8 w 150"/>
                <a:gd name="T3" fmla="*/ 128 h 173"/>
                <a:gd name="T4" fmla="*/ 23 w 150"/>
                <a:gd name="T5" fmla="*/ 151 h 173"/>
                <a:gd name="T6" fmla="*/ 38 w 150"/>
                <a:gd name="T7" fmla="*/ 166 h 173"/>
                <a:gd name="T8" fmla="*/ 60 w 150"/>
                <a:gd name="T9" fmla="*/ 173 h 173"/>
                <a:gd name="T10" fmla="*/ 83 w 150"/>
                <a:gd name="T11" fmla="*/ 173 h 173"/>
                <a:gd name="T12" fmla="*/ 105 w 150"/>
                <a:gd name="T13" fmla="*/ 173 h 173"/>
                <a:gd name="T14" fmla="*/ 128 w 150"/>
                <a:gd name="T15" fmla="*/ 166 h 173"/>
                <a:gd name="T16" fmla="*/ 143 w 150"/>
                <a:gd name="T17" fmla="*/ 151 h 173"/>
                <a:gd name="T18" fmla="*/ 150 w 150"/>
                <a:gd name="T19" fmla="*/ 128 h 173"/>
                <a:gd name="T20" fmla="*/ 150 w 150"/>
                <a:gd name="T21" fmla="*/ 128 h 173"/>
                <a:gd name="T22" fmla="*/ 120 w 150"/>
                <a:gd name="T23" fmla="*/ 143 h 173"/>
                <a:gd name="T24" fmla="*/ 83 w 150"/>
                <a:gd name="T25" fmla="*/ 143 h 173"/>
                <a:gd name="T26" fmla="*/ 53 w 150"/>
                <a:gd name="T27" fmla="*/ 128 h 173"/>
                <a:gd name="T28" fmla="*/ 45 w 150"/>
                <a:gd name="T29" fmla="*/ 113 h 173"/>
                <a:gd name="T30" fmla="*/ 38 w 150"/>
                <a:gd name="T31" fmla="*/ 98 h 173"/>
                <a:gd name="T32" fmla="*/ 38 w 150"/>
                <a:gd name="T33" fmla="*/ 98 h 173"/>
                <a:gd name="T34" fmla="*/ 30 w 150"/>
                <a:gd name="T35" fmla="*/ 76 h 173"/>
                <a:gd name="T36" fmla="*/ 30 w 150"/>
                <a:gd name="T37" fmla="*/ 53 h 173"/>
                <a:gd name="T38" fmla="*/ 38 w 150"/>
                <a:gd name="T39" fmla="*/ 23 h 173"/>
                <a:gd name="T40" fmla="*/ 45 w 150"/>
                <a:gd name="T41" fmla="*/ 0 h 173"/>
                <a:gd name="T42" fmla="*/ 45 w 150"/>
                <a:gd name="T43" fmla="*/ 0 h 173"/>
                <a:gd name="T44" fmla="*/ 23 w 150"/>
                <a:gd name="T45" fmla="*/ 31 h 173"/>
                <a:gd name="T46" fmla="*/ 8 w 150"/>
                <a:gd name="T47" fmla="*/ 68 h 173"/>
                <a:gd name="T48" fmla="*/ 0 w 150"/>
                <a:gd name="T49" fmla="*/ 98 h 173"/>
                <a:gd name="T50" fmla="*/ 8 w 150"/>
                <a:gd name="T51" fmla="*/ 128 h 173"/>
                <a:gd name="T52" fmla="*/ 8 w 150"/>
                <a:gd name="T53" fmla="*/ 128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 h="173">
                  <a:moveTo>
                    <a:pt x="8" y="128"/>
                  </a:moveTo>
                  <a:lnTo>
                    <a:pt x="8" y="128"/>
                  </a:lnTo>
                  <a:lnTo>
                    <a:pt x="23" y="151"/>
                  </a:lnTo>
                  <a:lnTo>
                    <a:pt x="38" y="166"/>
                  </a:lnTo>
                  <a:lnTo>
                    <a:pt x="60" y="173"/>
                  </a:lnTo>
                  <a:lnTo>
                    <a:pt x="83" y="173"/>
                  </a:lnTo>
                  <a:lnTo>
                    <a:pt x="105" y="173"/>
                  </a:lnTo>
                  <a:lnTo>
                    <a:pt x="128" y="166"/>
                  </a:lnTo>
                  <a:lnTo>
                    <a:pt x="143" y="151"/>
                  </a:lnTo>
                  <a:lnTo>
                    <a:pt x="150" y="128"/>
                  </a:lnTo>
                  <a:lnTo>
                    <a:pt x="150" y="128"/>
                  </a:lnTo>
                  <a:lnTo>
                    <a:pt x="120" y="143"/>
                  </a:lnTo>
                  <a:lnTo>
                    <a:pt x="83" y="143"/>
                  </a:lnTo>
                  <a:lnTo>
                    <a:pt x="53" y="128"/>
                  </a:lnTo>
                  <a:lnTo>
                    <a:pt x="45" y="113"/>
                  </a:lnTo>
                  <a:lnTo>
                    <a:pt x="38" y="98"/>
                  </a:lnTo>
                  <a:lnTo>
                    <a:pt x="38" y="98"/>
                  </a:lnTo>
                  <a:lnTo>
                    <a:pt x="30" y="76"/>
                  </a:lnTo>
                  <a:lnTo>
                    <a:pt x="30" y="53"/>
                  </a:lnTo>
                  <a:lnTo>
                    <a:pt x="38" y="23"/>
                  </a:lnTo>
                  <a:lnTo>
                    <a:pt x="45" y="0"/>
                  </a:lnTo>
                  <a:lnTo>
                    <a:pt x="45" y="0"/>
                  </a:lnTo>
                  <a:lnTo>
                    <a:pt x="23" y="31"/>
                  </a:lnTo>
                  <a:lnTo>
                    <a:pt x="8" y="68"/>
                  </a:lnTo>
                  <a:lnTo>
                    <a:pt x="0" y="98"/>
                  </a:lnTo>
                  <a:lnTo>
                    <a:pt x="8" y="128"/>
                  </a:lnTo>
                  <a:lnTo>
                    <a:pt x="8"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34"/>
            <p:cNvSpPr>
              <a:spLocks/>
            </p:cNvSpPr>
            <p:nvPr/>
          </p:nvSpPr>
          <p:spPr bwMode="auto">
            <a:xfrm>
              <a:off x="3038475" y="4703763"/>
              <a:ext cx="119063" cy="166688"/>
            </a:xfrm>
            <a:custGeom>
              <a:avLst/>
              <a:gdLst>
                <a:gd name="T0" fmla="*/ 75 w 75"/>
                <a:gd name="T1" fmla="*/ 83 h 105"/>
                <a:gd name="T2" fmla="*/ 75 w 75"/>
                <a:gd name="T3" fmla="*/ 83 h 105"/>
                <a:gd name="T4" fmla="*/ 67 w 75"/>
                <a:gd name="T5" fmla="*/ 75 h 105"/>
                <a:gd name="T6" fmla="*/ 60 w 75"/>
                <a:gd name="T7" fmla="*/ 68 h 105"/>
                <a:gd name="T8" fmla="*/ 37 w 75"/>
                <a:gd name="T9" fmla="*/ 68 h 105"/>
                <a:gd name="T10" fmla="*/ 37 w 75"/>
                <a:gd name="T11" fmla="*/ 68 h 105"/>
                <a:gd name="T12" fmla="*/ 30 w 75"/>
                <a:gd name="T13" fmla="*/ 75 h 105"/>
                <a:gd name="T14" fmla="*/ 30 w 75"/>
                <a:gd name="T15" fmla="*/ 75 h 105"/>
                <a:gd name="T16" fmla="*/ 22 w 75"/>
                <a:gd name="T17" fmla="*/ 60 h 105"/>
                <a:gd name="T18" fmla="*/ 22 w 75"/>
                <a:gd name="T19" fmla="*/ 37 h 105"/>
                <a:gd name="T20" fmla="*/ 30 w 75"/>
                <a:gd name="T21" fmla="*/ 15 h 105"/>
                <a:gd name="T22" fmla="*/ 45 w 75"/>
                <a:gd name="T23" fmla="*/ 0 h 105"/>
                <a:gd name="T24" fmla="*/ 45 w 75"/>
                <a:gd name="T25" fmla="*/ 0 h 105"/>
                <a:gd name="T26" fmla="*/ 15 w 75"/>
                <a:gd name="T27" fmla="*/ 22 h 105"/>
                <a:gd name="T28" fmla="*/ 0 w 75"/>
                <a:gd name="T29" fmla="*/ 52 h 105"/>
                <a:gd name="T30" fmla="*/ 7 w 75"/>
                <a:gd name="T31" fmla="*/ 75 h 105"/>
                <a:gd name="T32" fmla="*/ 7 w 75"/>
                <a:gd name="T33" fmla="*/ 90 h 105"/>
                <a:gd name="T34" fmla="*/ 15 w 75"/>
                <a:gd name="T35" fmla="*/ 98 h 105"/>
                <a:gd name="T36" fmla="*/ 15 w 75"/>
                <a:gd name="T37" fmla="*/ 98 h 105"/>
                <a:gd name="T38" fmla="*/ 22 w 75"/>
                <a:gd name="T39" fmla="*/ 98 h 105"/>
                <a:gd name="T40" fmla="*/ 22 w 75"/>
                <a:gd name="T41" fmla="*/ 98 h 105"/>
                <a:gd name="T42" fmla="*/ 37 w 75"/>
                <a:gd name="T43" fmla="*/ 105 h 105"/>
                <a:gd name="T44" fmla="*/ 37 w 75"/>
                <a:gd name="T45" fmla="*/ 105 h 105"/>
                <a:gd name="T46" fmla="*/ 52 w 75"/>
                <a:gd name="T47" fmla="*/ 105 h 105"/>
                <a:gd name="T48" fmla="*/ 67 w 75"/>
                <a:gd name="T49" fmla="*/ 98 h 105"/>
                <a:gd name="T50" fmla="*/ 75 w 75"/>
                <a:gd name="T51" fmla="*/ 83 h 105"/>
                <a:gd name="T52" fmla="*/ 75 w 75"/>
                <a:gd name="T53" fmla="*/ 8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5" h="105">
                  <a:moveTo>
                    <a:pt x="75" y="83"/>
                  </a:moveTo>
                  <a:lnTo>
                    <a:pt x="75" y="83"/>
                  </a:lnTo>
                  <a:lnTo>
                    <a:pt x="67" y="75"/>
                  </a:lnTo>
                  <a:lnTo>
                    <a:pt x="60" y="68"/>
                  </a:lnTo>
                  <a:lnTo>
                    <a:pt x="37" y="68"/>
                  </a:lnTo>
                  <a:lnTo>
                    <a:pt x="37" y="68"/>
                  </a:lnTo>
                  <a:lnTo>
                    <a:pt x="30" y="75"/>
                  </a:lnTo>
                  <a:lnTo>
                    <a:pt x="30" y="75"/>
                  </a:lnTo>
                  <a:lnTo>
                    <a:pt x="22" y="60"/>
                  </a:lnTo>
                  <a:lnTo>
                    <a:pt x="22" y="37"/>
                  </a:lnTo>
                  <a:lnTo>
                    <a:pt x="30" y="15"/>
                  </a:lnTo>
                  <a:lnTo>
                    <a:pt x="45" y="0"/>
                  </a:lnTo>
                  <a:lnTo>
                    <a:pt x="45" y="0"/>
                  </a:lnTo>
                  <a:lnTo>
                    <a:pt x="15" y="22"/>
                  </a:lnTo>
                  <a:lnTo>
                    <a:pt x="0" y="52"/>
                  </a:lnTo>
                  <a:lnTo>
                    <a:pt x="7" y="75"/>
                  </a:lnTo>
                  <a:lnTo>
                    <a:pt x="7" y="90"/>
                  </a:lnTo>
                  <a:lnTo>
                    <a:pt x="15" y="98"/>
                  </a:lnTo>
                  <a:lnTo>
                    <a:pt x="15" y="98"/>
                  </a:lnTo>
                  <a:lnTo>
                    <a:pt x="22" y="98"/>
                  </a:lnTo>
                  <a:lnTo>
                    <a:pt x="22" y="98"/>
                  </a:lnTo>
                  <a:lnTo>
                    <a:pt x="37" y="105"/>
                  </a:lnTo>
                  <a:lnTo>
                    <a:pt x="37" y="105"/>
                  </a:lnTo>
                  <a:lnTo>
                    <a:pt x="52" y="105"/>
                  </a:lnTo>
                  <a:lnTo>
                    <a:pt x="67" y="98"/>
                  </a:lnTo>
                  <a:lnTo>
                    <a:pt x="75" y="83"/>
                  </a:lnTo>
                  <a:lnTo>
                    <a:pt x="75"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35"/>
            <p:cNvSpPr>
              <a:spLocks/>
            </p:cNvSpPr>
            <p:nvPr/>
          </p:nvSpPr>
          <p:spPr bwMode="auto">
            <a:xfrm>
              <a:off x="2895600" y="4679950"/>
              <a:ext cx="417513" cy="858838"/>
            </a:xfrm>
            <a:custGeom>
              <a:avLst/>
              <a:gdLst>
                <a:gd name="T0" fmla="*/ 188 w 263"/>
                <a:gd name="T1" fmla="*/ 345 h 541"/>
                <a:gd name="T2" fmla="*/ 188 w 263"/>
                <a:gd name="T3" fmla="*/ 345 h 541"/>
                <a:gd name="T4" fmla="*/ 233 w 263"/>
                <a:gd name="T5" fmla="*/ 255 h 541"/>
                <a:gd name="T6" fmla="*/ 255 w 263"/>
                <a:gd name="T7" fmla="*/ 188 h 541"/>
                <a:gd name="T8" fmla="*/ 263 w 263"/>
                <a:gd name="T9" fmla="*/ 128 h 541"/>
                <a:gd name="T10" fmla="*/ 255 w 263"/>
                <a:gd name="T11" fmla="*/ 75 h 541"/>
                <a:gd name="T12" fmla="*/ 240 w 263"/>
                <a:gd name="T13" fmla="*/ 37 h 541"/>
                <a:gd name="T14" fmla="*/ 225 w 263"/>
                <a:gd name="T15" fmla="*/ 15 h 541"/>
                <a:gd name="T16" fmla="*/ 195 w 263"/>
                <a:gd name="T17" fmla="*/ 0 h 541"/>
                <a:gd name="T18" fmla="*/ 173 w 263"/>
                <a:gd name="T19" fmla="*/ 0 h 541"/>
                <a:gd name="T20" fmla="*/ 173 w 263"/>
                <a:gd name="T21" fmla="*/ 0 h 541"/>
                <a:gd name="T22" fmla="*/ 150 w 263"/>
                <a:gd name="T23" fmla="*/ 0 h 541"/>
                <a:gd name="T24" fmla="*/ 135 w 263"/>
                <a:gd name="T25" fmla="*/ 15 h 541"/>
                <a:gd name="T26" fmla="*/ 135 w 263"/>
                <a:gd name="T27" fmla="*/ 15 h 541"/>
                <a:gd name="T28" fmla="*/ 150 w 263"/>
                <a:gd name="T29" fmla="*/ 7 h 541"/>
                <a:gd name="T30" fmla="*/ 150 w 263"/>
                <a:gd name="T31" fmla="*/ 7 h 541"/>
                <a:gd name="T32" fmla="*/ 180 w 263"/>
                <a:gd name="T33" fmla="*/ 15 h 541"/>
                <a:gd name="T34" fmla="*/ 203 w 263"/>
                <a:gd name="T35" fmla="*/ 30 h 541"/>
                <a:gd name="T36" fmla="*/ 225 w 263"/>
                <a:gd name="T37" fmla="*/ 52 h 541"/>
                <a:gd name="T38" fmla="*/ 240 w 263"/>
                <a:gd name="T39" fmla="*/ 90 h 541"/>
                <a:gd name="T40" fmla="*/ 240 w 263"/>
                <a:gd name="T41" fmla="*/ 143 h 541"/>
                <a:gd name="T42" fmla="*/ 233 w 263"/>
                <a:gd name="T43" fmla="*/ 203 h 541"/>
                <a:gd name="T44" fmla="*/ 210 w 263"/>
                <a:gd name="T45" fmla="*/ 270 h 541"/>
                <a:gd name="T46" fmla="*/ 165 w 263"/>
                <a:gd name="T47" fmla="*/ 353 h 541"/>
                <a:gd name="T48" fmla="*/ 165 w 263"/>
                <a:gd name="T49" fmla="*/ 353 h 541"/>
                <a:gd name="T50" fmla="*/ 127 w 263"/>
                <a:gd name="T51" fmla="*/ 413 h 541"/>
                <a:gd name="T52" fmla="*/ 90 w 263"/>
                <a:gd name="T53" fmla="*/ 458 h 541"/>
                <a:gd name="T54" fmla="*/ 45 w 263"/>
                <a:gd name="T55" fmla="*/ 503 h 541"/>
                <a:gd name="T56" fmla="*/ 0 w 263"/>
                <a:gd name="T57" fmla="*/ 541 h 541"/>
                <a:gd name="T58" fmla="*/ 15 w 263"/>
                <a:gd name="T59" fmla="*/ 526 h 541"/>
                <a:gd name="T60" fmla="*/ 15 w 263"/>
                <a:gd name="T61" fmla="*/ 526 h 541"/>
                <a:gd name="T62" fmla="*/ 67 w 263"/>
                <a:gd name="T63" fmla="*/ 488 h 541"/>
                <a:gd name="T64" fmla="*/ 112 w 263"/>
                <a:gd name="T65" fmla="*/ 443 h 541"/>
                <a:gd name="T66" fmla="*/ 150 w 263"/>
                <a:gd name="T67" fmla="*/ 398 h 541"/>
                <a:gd name="T68" fmla="*/ 188 w 263"/>
                <a:gd name="T69" fmla="*/ 345 h 541"/>
                <a:gd name="T70" fmla="*/ 188 w 263"/>
                <a:gd name="T71" fmla="*/ 345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3" h="541">
                  <a:moveTo>
                    <a:pt x="188" y="345"/>
                  </a:moveTo>
                  <a:lnTo>
                    <a:pt x="188" y="345"/>
                  </a:lnTo>
                  <a:lnTo>
                    <a:pt x="233" y="255"/>
                  </a:lnTo>
                  <a:lnTo>
                    <a:pt x="255" y="188"/>
                  </a:lnTo>
                  <a:lnTo>
                    <a:pt x="263" y="128"/>
                  </a:lnTo>
                  <a:lnTo>
                    <a:pt x="255" y="75"/>
                  </a:lnTo>
                  <a:lnTo>
                    <a:pt x="240" y="37"/>
                  </a:lnTo>
                  <a:lnTo>
                    <a:pt x="225" y="15"/>
                  </a:lnTo>
                  <a:lnTo>
                    <a:pt x="195" y="0"/>
                  </a:lnTo>
                  <a:lnTo>
                    <a:pt x="173" y="0"/>
                  </a:lnTo>
                  <a:lnTo>
                    <a:pt x="173" y="0"/>
                  </a:lnTo>
                  <a:lnTo>
                    <a:pt x="150" y="0"/>
                  </a:lnTo>
                  <a:lnTo>
                    <a:pt x="135" y="15"/>
                  </a:lnTo>
                  <a:lnTo>
                    <a:pt x="135" y="15"/>
                  </a:lnTo>
                  <a:lnTo>
                    <a:pt x="150" y="7"/>
                  </a:lnTo>
                  <a:lnTo>
                    <a:pt x="150" y="7"/>
                  </a:lnTo>
                  <a:lnTo>
                    <a:pt x="180" y="15"/>
                  </a:lnTo>
                  <a:lnTo>
                    <a:pt x="203" y="30"/>
                  </a:lnTo>
                  <a:lnTo>
                    <a:pt x="225" y="52"/>
                  </a:lnTo>
                  <a:lnTo>
                    <a:pt x="240" y="90"/>
                  </a:lnTo>
                  <a:lnTo>
                    <a:pt x="240" y="143"/>
                  </a:lnTo>
                  <a:lnTo>
                    <a:pt x="233" y="203"/>
                  </a:lnTo>
                  <a:lnTo>
                    <a:pt x="210" y="270"/>
                  </a:lnTo>
                  <a:lnTo>
                    <a:pt x="165" y="353"/>
                  </a:lnTo>
                  <a:lnTo>
                    <a:pt x="165" y="353"/>
                  </a:lnTo>
                  <a:lnTo>
                    <a:pt x="127" y="413"/>
                  </a:lnTo>
                  <a:lnTo>
                    <a:pt x="90" y="458"/>
                  </a:lnTo>
                  <a:lnTo>
                    <a:pt x="45" y="503"/>
                  </a:lnTo>
                  <a:lnTo>
                    <a:pt x="0" y="541"/>
                  </a:lnTo>
                  <a:lnTo>
                    <a:pt x="15" y="526"/>
                  </a:lnTo>
                  <a:lnTo>
                    <a:pt x="15" y="526"/>
                  </a:lnTo>
                  <a:lnTo>
                    <a:pt x="67" y="488"/>
                  </a:lnTo>
                  <a:lnTo>
                    <a:pt x="112" y="443"/>
                  </a:lnTo>
                  <a:lnTo>
                    <a:pt x="150" y="398"/>
                  </a:lnTo>
                  <a:lnTo>
                    <a:pt x="188" y="345"/>
                  </a:lnTo>
                  <a:lnTo>
                    <a:pt x="188" y="3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36"/>
            <p:cNvSpPr>
              <a:spLocks/>
            </p:cNvSpPr>
            <p:nvPr/>
          </p:nvSpPr>
          <p:spPr bwMode="auto">
            <a:xfrm>
              <a:off x="3348038" y="4178300"/>
              <a:ext cx="155575" cy="239713"/>
            </a:xfrm>
            <a:custGeom>
              <a:avLst/>
              <a:gdLst>
                <a:gd name="T0" fmla="*/ 98 w 98"/>
                <a:gd name="T1" fmla="*/ 121 h 151"/>
                <a:gd name="T2" fmla="*/ 98 w 98"/>
                <a:gd name="T3" fmla="*/ 121 h 151"/>
                <a:gd name="T4" fmla="*/ 98 w 98"/>
                <a:gd name="T5" fmla="*/ 113 h 151"/>
                <a:gd name="T6" fmla="*/ 90 w 98"/>
                <a:gd name="T7" fmla="*/ 106 h 151"/>
                <a:gd name="T8" fmla="*/ 75 w 98"/>
                <a:gd name="T9" fmla="*/ 106 h 151"/>
                <a:gd name="T10" fmla="*/ 53 w 98"/>
                <a:gd name="T11" fmla="*/ 106 h 151"/>
                <a:gd name="T12" fmla="*/ 53 w 98"/>
                <a:gd name="T13" fmla="*/ 106 h 151"/>
                <a:gd name="T14" fmla="*/ 38 w 98"/>
                <a:gd name="T15" fmla="*/ 106 h 151"/>
                <a:gd name="T16" fmla="*/ 38 w 98"/>
                <a:gd name="T17" fmla="*/ 106 h 151"/>
                <a:gd name="T18" fmla="*/ 30 w 98"/>
                <a:gd name="T19" fmla="*/ 83 h 151"/>
                <a:gd name="T20" fmla="*/ 30 w 98"/>
                <a:gd name="T21" fmla="*/ 61 h 151"/>
                <a:gd name="T22" fmla="*/ 38 w 98"/>
                <a:gd name="T23" fmla="*/ 30 h 151"/>
                <a:gd name="T24" fmla="*/ 53 w 98"/>
                <a:gd name="T25" fmla="*/ 0 h 151"/>
                <a:gd name="T26" fmla="*/ 53 w 98"/>
                <a:gd name="T27" fmla="*/ 0 h 151"/>
                <a:gd name="T28" fmla="*/ 38 w 98"/>
                <a:gd name="T29" fmla="*/ 15 h 151"/>
                <a:gd name="T30" fmla="*/ 15 w 98"/>
                <a:gd name="T31" fmla="*/ 30 h 151"/>
                <a:gd name="T32" fmla="*/ 8 w 98"/>
                <a:gd name="T33" fmla="*/ 53 h 151"/>
                <a:gd name="T34" fmla="*/ 0 w 98"/>
                <a:gd name="T35" fmla="*/ 76 h 151"/>
                <a:gd name="T36" fmla="*/ 0 w 98"/>
                <a:gd name="T37" fmla="*/ 98 h 151"/>
                <a:gd name="T38" fmla="*/ 0 w 98"/>
                <a:gd name="T39" fmla="*/ 113 h 151"/>
                <a:gd name="T40" fmla="*/ 8 w 98"/>
                <a:gd name="T41" fmla="*/ 128 h 151"/>
                <a:gd name="T42" fmla="*/ 23 w 98"/>
                <a:gd name="T43" fmla="*/ 143 h 151"/>
                <a:gd name="T44" fmla="*/ 23 w 98"/>
                <a:gd name="T45" fmla="*/ 143 h 151"/>
                <a:gd name="T46" fmla="*/ 23 w 98"/>
                <a:gd name="T47" fmla="*/ 143 h 151"/>
                <a:gd name="T48" fmla="*/ 23 w 98"/>
                <a:gd name="T49" fmla="*/ 143 h 151"/>
                <a:gd name="T50" fmla="*/ 45 w 98"/>
                <a:gd name="T51" fmla="*/ 151 h 151"/>
                <a:gd name="T52" fmla="*/ 45 w 98"/>
                <a:gd name="T53" fmla="*/ 151 h 151"/>
                <a:gd name="T54" fmla="*/ 75 w 98"/>
                <a:gd name="T55" fmla="*/ 151 h 151"/>
                <a:gd name="T56" fmla="*/ 90 w 98"/>
                <a:gd name="T57" fmla="*/ 143 h 151"/>
                <a:gd name="T58" fmla="*/ 98 w 98"/>
                <a:gd name="T59" fmla="*/ 136 h 151"/>
                <a:gd name="T60" fmla="*/ 98 w 98"/>
                <a:gd name="T61" fmla="*/ 121 h 151"/>
                <a:gd name="T62" fmla="*/ 98 w 98"/>
                <a:gd name="T63" fmla="*/ 12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 h="151">
                  <a:moveTo>
                    <a:pt x="98" y="121"/>
                  </a:moveTo>
                  <a:lnTo>
                    <a:pt x="98" y="121"/>
                  </a:lnTo>
                  <a:lnTo>
                    <a:pt x="98" y="113"/>
                  </a:lnTo>
                  <a:lnTo>
                    <a:pt x="90" y="106"/>
                  </a:lnTo>
                  <a:lnTo>
                    <a:pt x="75" y="106"/>
                  </a:lnTo>
                  <a:lnTo>
                    <a:pt x="53" y="106"/>
                  </a:lnTo>
                  <a:lnTo>
                    <a:pt x="53" y="106"/>
                  </a:lnTo>
                  <a:lnTo>
                    <a:pt x="38" y="106"/>
                  </a:lnTo>
                  <a:lnTo>
                    <a:pt x="38" y="106"/>
                  </a:lnTo>
                  <a:lnTo>
                    <a:pt x="30" y="83"/>
                  </a:lnTo>
                  <a:lnTo>
                    <a:pt x="30" y="61"/>
                  </a:lnTo>
                  <a:lnTo>
                    <a:pt x="38" y="30"/>
                  </a:lnTo>
                  <a:lnTo>
                    <a:pt x="53" y="0"/>
                  </a:lnTo>
                  <a:lnTo>
                    <a:pt x="53" y="0"/>
                  </a:lnTo>
                  <a:lnTo>
                    <a:pt x="38" y="15"/>
                  </a:lnTo>
                  <a:lnTo>
                    <a:pt x="15" y="30"/>
                  </a:lnTo>
                  <a:lnTo>
                    <a:pt x="8" y="53"/>
                  </a:lnTo>
                  <a:lnTo>
                    <a:pt x="0" y="76"/>
                  </a:lnTo>
                  <a:lnTo>
                    <a:pt x="0" y="98"/>
                  </a:lnTo>
                  <a:lnTo>
                    <a:pt x="0" y="113"/>
                  </a:lnTo>
                  <a:lnTo>
                    <a:pt x="8" y="128"/>
                  </a:lnTo>
                  <a:lnTo>
                    <a:pt x="23" y="143"/>
                  </a:lnTo>
                  <a:lnTo>
                    <a:pt x="23" y="143"/>
                  </a:lnTo>
                  <a:lnTo>
                    <a:pt x="23" y="143"/>
                  </a:lnTo>
                  <a:lnTo>
                    <a:pt x="23" y="143"/>
                  </a:lnTo>
                  <a:lnTo>
                    <a:pt x="45" y="151"/>
                  </a:lnTo>
                  <a:lnTo>
                    <a:pt x="45" y="151"/>
                  </a:lnTo>
                  <a:lnTo>
                    <a:pt x="75" y="151"/>
                  </a:lnTo>
                  <a:lnTo>
                    <a:pt x="90" y="143"/>
                  </a:lnTo>
                  <a:lnTo>
                    <a:pt x="98" y="136"/>
                  </a:lnTo>
                  <a:lnTo>
                    <a:pt x="98" y="121"/>
                  </a:lnTo>
                  <a:lnTo>
                    <a:pt x="98" y="1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37"/>
            <p:cNvSpPr>
              <a:spLocks/>
            </p:cNvSpPr>
            <p:nvPr/>
          </p:nvSpPr>
          <p:spPr bwMode="auto">
            <a:xfrm>
              <a:off x="3144838" y="4130675"/>
              <a:ext cx="596900" cy="1289050"/>
            </a:xfrm>
            <a:custGeom>
              <a:avLst/>
              <a:gdLst>
                <a:gd name="T0" fmla="*/ 271 w 376"/>
                <a:gd name="T1" fmla="*/ 511 h 812"/>
                <a:gd name="T2" fmla="*/ 271 w 376"/>
                <a:gd name="T3" fmla="*/ 511 h 812"/>
                <a:gd name="T4" fmla="*/ 308 w 376"/>
                <a:gd name="T5" fmla="*/ 444 h 812"/>
                <a:gd name="T6" fmla="*/ 331 w 376"/>
                <a:gd name="T7" fmla="*/ 383 h 812"/>
                <a:gd name="T8" fmla="*/ 354 w 376"/>
                <a:gd name="T9" fmla="*/ 331 h 812"/>
                <a:gd name="T10" fmla="*/ 369 w 376"/>
                <a:gd name="T11" fmla="*/ 278 h 812"/>
                <a:gd name="T12" fmla="*/ 376 w 376"/>
                <a:gd name="T13" fmla="*/ 233 h 812"/>
                <a:gd name="T14" fmla="*/ 376 w 376"/>
                <a:gd name="T15" fmla="*/ 188 h 812"/>
                <a:gd name="T16" fmla="*/ 376 w 376"/>
                <a:gd name="T17" fmla="*/ 151 h 812"/>
                <a:gd name="T18" fmla="*/ 369 w 376"/>
                <a:gd name="T19" fmla="*/ 121 h 812"/>
                <a:gd name="T20" fmla="*/ 361 w 376"/>
                <a:gd name="T21" fmla="*/ 91 h 812"/>
                <a:gd name="T22" fmla="*/ 346 w 376"/>
                <a:gd name="T23" fmla="*/ 60 h 812"/>
                <a:gd name="T24" fmla="*/ 331 w 376"/>
                <a:gd name="T25" fmla="*/ 45 h 812"/>
                <a:gd name="T26" fmla="*/ 316 w 376"/>
                <a:gd name="T27" fmla="*/ 23 h 812"/>
                <a:gd name="T28" fmla="*/ 278 w 376"/>
                <a:gd name="T29" fmla="*/ 8 h 812"/>
                <a:gd name="T30" fmla="*/ 241 w 376"/>
                <a:gd name="T31" fmla="*/ 0 h 812"/>
                <a:gd name="T32" fmla="*/ 241 w 376"/>
                <a:gd name="T33" fmla="*/ 0 h 812"/>
                <a:gd name="T34" fmla="*/ 203 w 376"/>
                <a:gd name="T35" fmla="*/ 15 h 812"/>
                <a:gd name="T36" fmla="*/ 181 w 376"/>
                <a:gd name="T37" fmla="*/ 30 h 812"/>
                <a:gd name="T38" fmla="*/ 181 w 376"/>
                <a:gd name="T39" fmla="*/ 30 h 812"/>
                <a:gd name="T40" fmla="*/ 211 w 376"/>
                <a:gd name="T41" fmla="*/ 23 h 812"/>
                <a:gd name="T42" fmla="*/ 211 w 376"/>
                <a:gd name="T43" fmla="*/ 23 h 812"/>
                <a:gd name="T44" fmla="*/ 248 w 376"/>
                <a:gd name="T45" fmla="*/ 30 h 812"/>
                <a:gd name="T46" fmla="*/ 286 w 376"/>
                <a:gd name="T47" fmla="*/ 45 h 812"/>
                <a:gd name="T48" fmla="*/ 301 w 376"/>
                <a:gd name="T49" fmla="*/ 60 h 812"/>
                <a:gd name="T50" fmla="*/ 316 w 376"/>
                <a:gd name="T51" fmla="*/ 83 h 812"/>
                <a:gd name="T52" fmla="*/ 331 w 376"/>
                <a:gd name="T53" fmla="*/ 113 h 812"/>
                <a:gd name="T54" fmla="*/ 339 w 376"/>
                <a:gd name="T55" fmla="*/ 136 h 812"/>
                <a:gd name="T56" fmla="*/ 346 w 376"/>
                <a:gd name="T57" fmla="*/ 173 h 812"/>
                <a:gd name="T58" fmla="*/ 346 w 376"/>
                <a:gd name="T59" fmla="*/ 211 h 812"/>
                <a:gd name="T60" fmla="*/ 346 w 376"/>
                <a:gd name="T61" fmla="*/ 256 h 812"/>
                <a:gd name="T62" fmla="*/ 339 w 376"/>
                <a:gd name="T63" fmla="*/ 301 h 812"/>
                <a:gd name="T64" fmla="*/ 323 w 376"/>
                <a:gd name="T65" fmla="*/ 353 h 812"/>
                <a:gd name="T66" fmla="*/ 301 w 376"/>
                <a:gd name="T67" fmla="*/ 406 h 812"/>
                <a:gd name="T68" fmla="*/ 278 w 376"/>
                <a:gd name="T69" fmla="*/ 466 h 812"/>
                <a:gd name="T70" fmla="*/ 241 w 376"/>
                <a:gd name="T71" fmla="*/ 534 h 812"/>
                <a:gd name="T72" fmla="*/ 241 w 376"/>
                <a:gd name="T73" fmla="*/ 534 h 812"/>
                <a:gd name="T74" fmla="*/ 188 w 376"/>
                <a:gd name="T75" fmla="*/ 609 h 812"/>
                <a:gd name="T76" fmla="*/ 136 w 376"/>
                <a:gd name="T77" fmla="*/ 684 h 812"/>
                <a:gd name="T78" fmla="*/ 68 w 376"/>
                <a:gd name="T79" fmla="*/ 751 h 812"/>
                <a:gd name="T80" fmla="*/ 0 w 376"/>
                <a:gd name="T81" fmla="*/ 812 h 812"/>
                <a:gd name="T82" fmla="*/ 31 w 376"/>
                <a:gd name="T83" fmla="*/ 789 h 812"/>
                <a:gd name="T84" fmla="*/ 31 w 376"/>
                <a:gd name="T85" fmla="*/ 789 h 812"/>
                <a:gd name="T86" fmla="*/ 98 w 376"/>
                <a:gd name="T87" fmla="*/ 729 h 812"/>
                <a:gd name="T88" fmla="*/ 158 w 376"/>
                <a:gd name="T89" fmla="*/ 661 h 812"/>
                <a:gd name="T90" fmla="*/ 218 w 376"/>
                <a:gd name="T91" fmla="*/ 594 h 812"/>
                <a:gd name="T92" fmla="*/ 271 w 376"/>
                <a:gd name="T93" fmla="*/ 511 h 812"/>
                <a:gd name="T94" fmla="*/ 271 w 376"/>
                <a:gd name="T95" fmla="*/ 511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 h="812">
                  <a:moveTo>
                    <a:pt x="271" y="511"/>
                  </a:moveTo>
                  <a:lnTo>
                    <a:pt x="271" y="511"/>
                  </a:lnTo>
                  <a:lnTo>
                    <a:pt x="308" y="444"/>
                  </a:lnTo>
                  <a:lnTo>
                    <a:pt x="331" y="383"/>
                  </a:lnTo>
                  <a:lnTo>
                    <a:pt x="354" y="331"/>
                  </a:lnTo>
                  <a:lnTo>
                    <a:pt x="369" y="278"/>
                  </a:lnTo>
                  <a:lnTo>
                    <a:pt x="376" y="233"/>
                  </a:lnTo>
                  <a:lnTo>
                    <a:pt x="376" y="188"/>
                  </a:lnTo>
                  <a:lnTo>
                    <a:pt x="376" y="151"/>
                  </a:lnTo>
                  <a:lnTo>
                    <a:pt x="369" y="121"/>
                  </a:lnTo>
                  <a:lnTo>
                    <a:pt x="361" y="91"/>
                  </a:lnTo>
                  <a:lnTo>
                    <a:pt x="346" y="60"/>
                  </a:lnTo>
                  <a:lnTo>
                    <a:pt x="331" y="45"/>
                  </a:lnTo>
                  <a:lnTo>
                    <a:pt x="316" y="23"/>
                  </a:lnTo>
                  <a:lnTo>
                    <a:pt x="278" y="8"/>
                  </a:lnTo>
                  <a:lnTo>
                    <a:pt x="241" y="0"/>
                  </a:lnTo>
                  <a:lnTo>
                    <a:pt x="241" y="0"/>
                  </a:lnTo>
                  <a:lnTo>
                    <a:pt x="203" y="15"/>
                  </a:lnTo>
                  <a:lnTo>
                    <a:pt x="181" y="30"/>
                  </a:lnTo>
                  <a:lnTo>
                    <a:pt x="181" y="30"/>
                  </a:lnTo>
                  <a:lnTo>
                    <a:pt x="211" y="23"/>
                  </a:lnTo>
                  <a:lnTo>
                    <a:pt x="211" y="23"/>
                  </a:lnTo>
                  <a:lnTo>
                    <a:pt x="248" y="30"/>
                  </a:lnTo>
                  <a:lnTo>
                    <a:pt x="286" y="45"/>
                  </a:lnTo>
                  <a:lnTo>
                    <a:pt x="301" y="60"/>
                  </a:lnTo>
                  <a:lnTo>
                    <a:pt x="316" y="83"/>
                  </a:lnTo>
                  <a:lnTo>
                    <a:pt x="331" y="113"/>
                  </a:lnTo>
                  <a:lnTo>
                    <a:pt x="339" y="136"/>
                  </a:lnTo>
                  <a:lnTo>
                    <a:pt x="346" y="173"/>
                  </a:lnTo>
                  <a:lnTo>
                    <a:pt x="346" y="211"/>
                  </a:lnTo>
                  <a:lnTo>
                    <a:pt x="346" y="256"/>
                  </a:lnTo>
                  <a:lnTo>
                    <a:pt x="339" y="301"/>
                  </a:lnTo>
                  <a:lnTo>
                    <a:pt x="323" y="353"/>
                  </a:lnTo>
                  <a:lnTo>
                    <a:pt x="301" y="406"/>
                  </a:lnTo>
                  <a:lnTo>
                    <a:pt x="278" y="466"/>
                  </a:lnTo>
                  <a:lnTo>
                    <a:pt x="241" y="534"/>
                  </a:lnTo>
                  <a:lnTo>
                    <a:pt x="241" y="534"/>
                  </a:lnTo>
                  <a:lnTo>
                    <a:pt x="188" y="609"/>
                  </a:lnTo>
                  <a:lnTo>
                    <a:pt x="136" y="684"/>
                  </a:lnTo>
                  <a:lnTo>
                    <a:pt x="68" y="751"/>
                  </a:lnTo>
                  <a:lnTo>
                    <a:pt x="0" y="812"/>
                  </a:lnTo>
                  <a:lnTo>
                    <a:pt x="31" y="789"/>
                  </a:lnTo>
                  <a:lnTo>
                    <a:pt x="31" y="789"/>
                  </a:lnTo>
                  <a:lnTo>
                    <a:pt x="98" y="729"/>
                  </a:lnTo>
                  <a:lnTo>
                    <a:pt x="158" y="661"/>
                  </a:lnTo>
                  <a:lnTo>
                    <a:pt x="218" y="594"/>
                  </a:lnTo>
                  <a:lnTo>
                    <a:pt x="271" y="511"/>
                  </a:lnTo>
                  <a:lnTo>
                    <a:pt x="271" y="5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38"/>
            <p:cNvSpPr>
              <a:spLocks/>
            </p:cNvSpPr>
            <p:nvPr/>
          </p:nvSpPr>
          <p:spPr bwMode="auto">
            <a:xfrm>
              <a:off x="3265488" y="3321050"/>
              <a:ext cx="201613" cy="190500"/>
            </a:xfrm>
            <a:custGeom>
              <a:avLst/>
              <a:gdLst>
                <a:gd name="T0" fmla="*/ 120 w 127"/>
                <a:gd name="T1" fmla="*/ 60 h 120"/>
                <a:gd name="T2" fmla="*/ 120 w 127"/>
                <a:gd name="T3" fmla="*/ 60 h 120"/>
                <a:gd name="T4" fmla="*/ 112 w 127"/>
                <a:gd name="T5" fmla="*/ 52 h 120"/>
                <a:gd name="T6" fmla="*/ 97 w 127"/>
                <a:gd name="T7" fmla="*/ 52 h 120"/>
                <a:gd name="T8" fmla="*/ 90 w 127"/>
                <a:gd name="T9" fmla="*/ 60 h 120"/>
                <a:gd name="T10" fmla="*/ 75 w 127"/>
                <a:gd name="T11" fmla="*/ 75 h 120"/>
                <a:gd name="T12" fmla="*/ 75 w 127"/>
                <a:gd name="T13" fmla="*/ 75 h 120"/>
                <a:gd name="T14" fmla="*/ 67 w 127"/>
                <a:gd name="T15" fmla="*/ 90 h 120"/>
                <a:gd name="T16" fmla="*/ 67 w 127"/>
                <a:gd name="T17" fmla="*/ 90 h 120"/>
                <a:gd name="T18" fmla="*/ 45 w 127"/>
                <a:gd name="T19" fmla="*/ 75 h 120"/>
                <a:gd name="T20" fmla="*/ 22 w 127"/>
                <a:gd name="T21" fmla="*/ 60 h 120"/>
                <a:gd name="T22" fmla="*/ 7 w 127"/>
                <a:gd name="T23" fmla="*/ 30 h 120"/>
                <a:gd name="T24" fmla="*/ 7 w 127"/>
                <a:gd name="T25" fmla="*/ 0 h 120"/>
                <a:gd name="T26" fmla="*/ 7 w 127"/>
                <a:gd name="T27" fmla="*/ 0 h 120"/>
                <a:gd name="T28" fmla="*/ 0 w 127"/>
                <a:gd name="T29" fmla="*/ 22 h 120"/>
                <a:gd name="T30" fmla="*/ 0 w 127"/>
                <a:gd name="T31" fmla="*/ 45 h 120"/>
                <a:gd name="T32" fmla="*/ 7 w 127"/>
                <a:gd name="T33" fmla="*/ 67 h 120"/>
                <a:gd name="T34" fmla="*/ 15 w 127"/>
                <a:gd name="T35" fmla="*/ 90 h 120"/>
                <a:gd name="T36" fmla="*/ 30 w 127"/>
                <a:gd name="T37" fmla="*/ 105 h 120"/>
                <a:gd name="T38" fmla="*/ 45 w 127"/>
                <a:gd name="T39" fmla="*/ 120 h 120"/>
                <a:gd name="T40" fmla="*/ 60 w 127"/>
                <a:gd name="T41" fmla="*/ 120 h 120"/>
                <a:gd name="T42" fmla="*/ 75 w 127"/>
                <a:gd name="T43" fmla="*/ 120 h 120"/>
                <a:gd name="T44" fmla="*/ 75 w 127"/>
                <a:gd name="T45" fmla="*/ 120 h 120"/>
                <a:gd name="T46" fmla="*/ 75 w 127"/>
                <a:gd name="T47" fmla="*/ 120 h 120"/>
                <a:gd name="T48" fmla="*/ 75 w 127"/>
                <a:gd name="T49" fmla="*/ 120 h 120"/>
                <a:gd name="T50" fmla="*/ 105 w 127"/>
                <a:gd name="T51" fmla="*/ 112 h 120"/>
                <a:gd name="T52" fmla="*/ 105 w 127"/>
                <a:gd name="T53" fmla="*/ 112 h 120"/>
                <a:gd name="T54" fmla="*/ 120 w 127"/>
                <a:gd name="T55" fmla="*/ 97 h 120"/>
                <a:gd name="T56" fmla="*/ 127 w 127"/>
                <a:gd name="T57" fmla="*/ 82 h 120"/>
                <a:gd name="T58" fmla="*/ 127 w 127"/>
                <a:gd name="T59" fmla="*/ 67 h 120"/>
                <a:gd name="T60" fmla="*/ 120 w 127"/>
                <a:gd name="T61" fmla="*/ 60 h 120"/>
                <a:gd name="T62" fmla="*/ 120 w 127"/>
                <a:gd name="T63" fmla="*/ 6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120">
                  <a:moveTo>
                    <a:pt x="120" y="60"/>
                  </a:moveTo>
                  <a:lnTo>
                    <a:pt x="120" y="60"/>
                  </a:lnTo>
                  <a:lnTo>
                    <a:pt x="112" y="52"/>
                  </a:lnTo>
                  <a:lnTo>
                    <a:pt x="97" y="52"/>
                  </a:lnTo>
                  <a:lnTo>
                    <a:pt x="90" y="60"/>
                  </a:lnTo>
                  <a:lnTo>
                    <a:pt x="75" y="75"/>
                  </a:lnTo>
                  <a:lnTo>
                    <a:pt x="75" y="75"/>
                  </a:lnTo>
                  <a:lnTo>
                    <a:pt x="67" y="90"/>
                  </a:lnTo>
                  <a:lnTo>
                    <a:pt x="67" y="90"/>
                  </a:lnTo>
                  <a:lnTo>
                    <a:pt x="45" y="75"/>
                  </a:lnTo>
                  <a:lnTo>
                    <a:pt x="22" y="60"/>
                  </a:lnTo>
                  <a:lnTo>
                    <a:pt x="7" y="30"/>
                  </a:lnTo>
                  <a:lnTo>
                    <a:pt x="7" y="0"/>
                  </a:lnTo>
                  <a:lnTo>
                    <a:pt x="7" y="0"/>
                  </a:lnTo>
                  <a:lnTo>
                    <a:pt x="0" y="22"/>
                  </a:lnTo>
                  <a:lnTo>
                    <a:pt x="0" y="45"/>
                  </a:lnTo>
                  <a:lnTo>
                    <a:pt x="7" y="67"/>
                  </a:lnTo>
                  <a:lnTo>
                    <a:pt x="15" y="90"/>
                  </a:lnTo>
                  <a:lnTo>
                    <a:pt x="30" y="105"/>
                  </a:lnTo>
                  <a:lnTo>
                    <a:pt x="45" y="120"/>
                  </a:lnTo>
                  <a:lnTo>
                    <a:pt x="60" y="120"/>
                  </a:lnTo>
                  <a:lnTo>
                    <a:pt x="75" y="120"/>
                  </a:lnTo>
                  <a:lnTo>
                    <a:pt x="75" y="120"/>
                  </a:lnTo>
                  <a:lnTo>
                    <a:pt x="75" y="120"/>
                  </a:lnTo>
                  <a:lnTo>
                    <a:pt x="75" y="120"/>
                  </a:lnTo>
                  <a:lnTo>
                    <a:pt x="105" y="112"/>
                  </a:lnTo>
                  <a:lnTo>
                    <a:pt x="105" y="112"/>
                  </a:lnTo>
                  <a:lnTo>
                    <a:pt x="120" y="97"/>
                  </a:lnTo>
                  <a:lnTo>
                    <a:pt x="127" y="82"/>
                  </a:lnTo>
                  <a:lnTo>
                    <a:pt x="127" y="67"/>
                  </a:lnTo>
                  <a:lnTo>
                    <a:pt x="120" y="60"/>
                  </a:lnTo>
                  <a:lnTo>
                    <a:pt x="120"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39"/>
            <p:cNvSpPr>
              <a:spLocks/>
            </p:cNvSpPr>
            <p:nvPr/>
          </p:nvSpPr>
          <p:spPr bwMode="auto">
            <a:xfrm>
              <a:off x="3276600" y="3165475"/>
              <a:ext cx="644525" cy="1263650"/>
            </a:xfrm>
            <a:custGeom>
              <a:avLst/>
              <a:gdLst>
                <a:gd name="T0" fmla="*/ 383 w 406"/>
                <a:gd name="T1" fmla="*/ 391 h 796"/>
                <a:gd name="T2" fmla="*/ 383 w 406"/>
                <a:gd name="T3" fmla="*/ 391 h 796"/>
                <a:gd name="T4" fmla="*/ 368 w 406"/>
                <a:gd name="T5" fmla="*/ 323 h 796"/>
                <a:gd name="T6" fmla="*/ 346 w 406"/>
                <a:gd name="T7" fmla="*/ 263 h 796"/>
                <a:gd name="T8" fmla="*/ 323 w 406"/>
                <a:gd name="T9" fmla="*/ 203 h 796"/>
                <a:gd name="T10" fmla="*/ 301 w 406"/>
                <a:gd name="T11" fmla="*/ 158 h 796"/>
                <a:gd name="T12" fmla="*/ 278 w 406"/>
                <a:gd name="T13" fmla="*/ 120 h 796"/>
                <a:gd name="T14" fmla="*/ 248 w 406"/>
                <a:gd name="T15" fmla="*/ 83 h 796"/>
                <a:gd name="T16" fmla="*/ 225 w 406"/>
                <a:gd name="T17" fmla="*/ 53 h 796"/>
                <a:gd name="T18" fmla="*/ 195 w 406"/>
                <a:gd name="T19" fmla="*/ 38 h 796"/>
                <a:gd name="T20" fmla="*/ 165 w 406"/>
                <a:gd name="T21" fmla="*/ 23 h 796"/>
                <a:gd name="T22" fmla="*/ 143 w 406"/>
                <a:gd name="T23" fmla="*/ 7 h 796"/>
                <a:gd name="T24" fmla="*/ 120 w 406"/>
                <a:gd name="T25" fmla="*/ 0 h 796"/>
                <a:gd name="T26" fmla="*/ 90 w 406"/>
                <a:gd name="T27" fmla="*/ 0 h 796"/>
                <a:gd name="T28" fmla="*/ 53 w 406"/>
                <a:gd name="T29" fmla="*/ 15 h 796"/>
                <a:gd name="T30" fmla="*/ 23 w 406"/>
                <a:gd name="T31" fmla="*/ 38 h 796"/>
                <a:gd name="T32" fmla="*/ 23 w 406"/>
                <a:gd name="T33" fmla="*/ 38 h 796"/>
                <a:gd name="T34" fmla="*/ 8 w 406"/>
                <a:gd name="T35" fmla="*/ 68 h 796"/>
                <a:gd name="T36" fmla="*/ 0 w 406"/>
                <a:gd name="T37" fmla="*/ 98 h 796"/>
                <a:gd name="T38" fmla="*/ 0 w 406"/>
                <a:gd name="T39" fmla="*/ 98 h 796"/>
                <a:gd name="T40" fmla="*/ 15 w 406"/>
                <a:gd name="T41" fmla="*/ 75 h 796"/>
                <a:gd name="T42" fmla="*/ 15 w 406"/>
                <a:gd name="T43" fmla="*/ 75 h 796"/>
                <a:gd name="T44" fmla="*/ 45 w 406"/>
                <a:gd name="T45" fmla="*/ 45 h 796"/>
                <a:gd name="T46" fmla="*/ 83 w 406"/>
                <a:gd name="T47" fmla="*/ 38 h 796"/>
                <a:gd name="T48" fmla="*/ 113 w 406"/>
                <a:gd name="T49" fmla="*/ 38 h 796"/>
                <a:gd name="T50" fmla="*/ 135 w 406"/>
                <a:gd name="T51" fmla="*/ 45 h 796"/>
                <a:gd name="T52" fmla="*/ 158 w 406"/>
                <a:gd name="T53" fmla="*/ 53 h 796"/>
                <a:gd name="T54" fmla="*/ 188 w 406"/>
                <a:gd name="T55" fmla="*/ 68 h 796"/>
                <a:gd name="T56" fmla="*/ 218 w 406"/>
                <a:gd name="T57" fmla="*/ 90 h 796"/>
                <a:gd name="T58" fmla="*/ 240 w 406"/>
                <a:gd name="T59" fmla="*/ 120 h 796"/>
                <a:gd name="T60" fmla="*/ 271 w 406"/>
                <a:gd name="T61" fmla="*/ 150 h 796"/>
                <a:gd name="T62" fmla="*/ 293 w 406"/>
                <a:gd name="T63" fmla="*/ 195 h 796"/>
                <a:gd name="T64" fmla="*/ 316 w 406"/>
                <a:gd name="T65" fmla="*/ 240 h 796"/>
                <a:gd name="T66" fmla="*/ 338 w 406"/>
                <a:gd name="T67" fmla="*/ 293 h 796"/>
                <a:gd name="T68" fmla="*/ 361 w 406"/>
                <a:gd name="T69" fmla="*/ 361 h 796"/>
                <a:gd name="T70" fmla="*/ 376 w 406"/>
                <a:gd name="T71" fmla="*/ 428 h 796"/>
                <a:gd name="T72" fmla="*/ 376 w 406"/>
                <a:gd name="T73" fmla="*/ 428 h 796"/>
                <a:gd name="T74" fmla="*/ 391 w 406"/>
                <a:gd name="T75" fmla="*/ 518 h 796"/>
                <a:gd name="T76" fmla="*/ 398 w 406"/>
                <a:gd name="T77" fmla="*/ 616 h 796"/>
                <a:gd name="T78" fmla="*/ 398 w 406"/>
                <a:gd name="T79" fmla="*/ 706 h 796"/>
                <a:gd name="T80" fmla="*/ 383 w 406"/>
                <a:gd name="T81" fmla="*/ 796 h 796"/>
                <a:gd name="T82" fmla="*/ 391 w 406"/>
                <a:gd name="T83" fmla="*/ 766 h 796"/>
                <a:gd name="T84" fmla="*/ 391 w 406"/>
                <a:gd name="T85" fmla="*/ 766 h 796"/>
                <a:gd name="T86" fmla="*/ 406 w 406"/>
                <a:gd name="T87" fmla="*/ 668 h 796"/>
                <a:gd name="T88" fmla="*/ 406 w 406"/>
                <a:gd name="T89" fmla="*/ 578 h 796"/>
                <a:gd name="T90" fmla="*/ 398 w 406"/>
                <a:gd name="T91" fmla="*/ 488 h 796"/>
                <a:gd name="T92" fmla="*/ 383 w 406"/>
                <a:gd name="T93" fmla="*/ 391 h 796"/>
                <a:gd name="T94" fmla="*/ 383 w 406"/>
                <a:gd name="T95" fmla="*/ 391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06" h="796">
                  <a:moveTo>
                    <a:pt x="383" y="391"/>
                  </a:moveTo>
                  <a:lnTo>
                    <a:pt x="383" y="391"/>
                  </a:lnTo>
                  <a:lnTo>
                    <a:pt x="368" y="323"/>
                  </a:lnTo>
                  <a:lnTo>
                    <a:pt x="346" y="263"/>
                  </a:lnTo>
                  <a:lnTo>
                    <a:pt x="323" y="203"/>
                  </a:lnTo>
                  <a:lnTo>
                    <a:pt x="301" y="158"/>
                  </a:lnTo>
                  <a:lnTo>
                    <a:pt x="278" y="120"/>
                  </a:lnTo>
                  <a:lnTo>
                    <a:pt x="248" y="83"/>
                  </a:lnTo>
                  <a:lnTo>
                    <a:pt x="225" y="53"/>
                  </a:lnTo>
                  <a:lnTo>
                    <a:pt x="195" y="38"/>
                  </a:lnTo>
                  <a:lnTo>
                    <a:pt x="165" y="23"/>
                  </a:lnTo>
                  <a:lnTo>
                    <a:pt x="143" y="7"/>
                  </a:lnTo>
                  <a:lnTo>
                    <a:pt x="120" y="0"/>
                  </a:lnTo>
                  <a:lnTo>
                    <a:pt x="90" y="0"/>
                  </a:lnTo>
                  <a:lnTo>
                    <a:pt x="53" y="15"/>
                  </a:lnTo>
                  <a:lnTo>
                    <a:pt x="23" y="38"/>
                  </a:lnTo>
                  <a:lnTo>
                    <a:pt x="23" y="38"/>
                  </a:lnTo>
                  <a:lnTo>
                    <a:pt x="8" y="68"/>
                  </a:lnTo>
                  <a:lnTo>
                    <a:pt x="0" y="98"/>
                  </a:lnTo>
                  <a:lnTo>
                    <a:pt x="0" y="98"/>
                  </a:lnTo>
                  <a:lnTo>
                    <a:pt x="15" y="75"/>
                  </a:lnTo>
                  <a:lnTo>
                    <a:pt x="15" y="75"/>
                  </a:lnTo>
                  <a:lnTo>
                    <a:pt x="45" y="45"/>
                  </a:lnTo>
                  <a:lnTo>
                    <a:pt x="83" y="38"/>
                  </a:lnTo>
                  <a:lnTo>
                    <a:pt x="113" y="38"/>
                  </a:lnTo>
                  <a:lnTo>
                    <a:pt x="135" y="45"/>
                  </a:lnTo>
                  <a:lnTo>
                    <a:pt x="158" y="53"/>
                  </a:lnTo>
                  <a:lnTo>
                    <a:pt x="188" y="68"/>
                  </a:lnTo>
                  <a:lnTo>
                    <a:pt x="218" y="90"/>
                  </a:lnTo>
                  <a:lnTo>
                    <a:pt x="240" y="120"/>
                  </a:lnTo>
                  <a:lnTo>
                    <a:pt x="271" y="150"/>
                  </a:lnTo>
                  <a:lnTo>
                    <a:pt x="293" y="195"/>
                  </a:lnTo>
                  <a:lnTo>
                    <a:pt x="316" y="240"/>
                  </a:lnTo>
                  <a:lnTo>
                    <a:pt x="338" y="293"/>
                  </a:lnTo>
                  <a:lnTo>
                    <a:pt x="361" y="361"/>
                  </a:lnTo>
                  <a:lnTo>
                    <a:pt x="376" y="428"/>
                  </a:lnTo>
                  <a:lnTo>
                    <a:pt x="376" y="428"/>
                  </a:lnTo>
                  <a:lnTo>
                    <a:pt x="391" y="518"/>
                  </a:lnTo>
                  <a:lnTo>
                    <a:pt x="398" y="616"/>
                  </a:lnTo>
                  <a:lnTo>
                    <a:pt x="398" y="706"/>
                  </a:lnTo>
                  <a:lnTo>
                    <a:pt x="383" y="796"/>
                  </a:lnTo>
                  <a:lnTo>
                    <a:pt x="391" y="766"/>
                  </a:lnTo>
                  <a:lnTo>
                    <a:pt x="391" y="766"/>
                  </a:lnTo>
                  <a:lnTo>
                    <a:pt x="406" y="668"/>
                  </a:lnTo>
                  <a:lnTo>
                    <a:pt x="406" y="578"/>
                  </a:lnTo>
                  <a:lnTo>
                    <a:pt x="398" y="488"/>
                  </a:lnTo>
                  <a:lnTo>
                    <a:pt x="383" y="391"/>
                  </a:lnTo>
                  <a:lnTo>
                    <a:pt x="383" y="3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40"/>
            <p:cNvSpPr>
              <a:spLocks/>
            </p:cNvSpPr>
            <p:nvPr/>
          </p:nvSpPr>
          <p:spPr bwMode="auto">
            <a:xfrm>
              <a:off x="3408363" y="5932488"/>
              <a:ext cx="130175" cy="142875"/>
            </a:xfrm>
            <a:custGeom>
              <a:avLst/>
              <a:gdLst>
                <a:gd name="T0" fmla="*/ 52 w 82"/>
                <a:gd name="T1" fmla="*/ 7 h 90"/>
                <a:gd name="T2" fmla="*/ 52 w 82"/>
                <a:gd name="T3" fmla="*/ 7 h 90"/>
                <a:gd name="T4" fmla="*/ 52 w 82"/>
                <a:gd name="T5" fmla="*/ 15 h 90"/>
                <a:gd name="T6" fmla="*/ 52 w 82"/>
                <a:gd name="T7" fmla="*/ 22 h 90"/>
                <a:gd name="T8" fmla="*/ 37 w 82"/>
                <a:gd name="T9" fmla="*/ 37 h 90"/>
                <a:gd name="T10" fmla="*/ 37 w 82"/>
                <a:gd name="T11" fmla="*/ 37 h 90"/>
                <a:gd name="T12" fmla="*/ 30 w 82"/>
                <a:gd name="T13" fmla="*/ 45 h 90"/>
                <a:gd name="T14" fmla="*/ 30 w 82"/>
                <a:gd name="T15" fmla="*/ 45 h 90"/>
                <a:gd name="T16" fmla="*/ 30 w 82"/>
                <a:gd name="T17" fmla="*/ 60 h 90"/>
                <a:gd name="T18" fmla="*/ 45 w 82"/>
                <a:gd name="T19" fmla="*/ 75 h 90"/>
                <a:gd name="T20" fmla="*/ 60 w 82"/>
                <a:gd name="T21" fmla="*/ 82 h 90"/>
                <a:gd name="T22" fmla="*/ 82 w 82"/>
                <a:gd name="T23" fmla="*/ 90 h 90"/>
                <a:gd name="T24" fmla="*/ 82 w 82"/>
                <a:gd name="T25" fmla="*/ 90 h 90"/>
                <a:gd name="T26" fmla="*/ 52 w 82"/>
                <a:gd name="T27" fmla="*/ 90 h 90"/>
                <a:gd name="T28" fmla="*/ 22 w 82"/>
                <a:gd name="T29" fmla="*/ 75 h 90"/>
                <a:gd name="T30" fmla="*/ 7 w 82"/>
                <a:gd name="T31" fmla="*/ 52 h 90"/>
                <a:gd name="T32" fmla="*/ 0 w 82"/>
                <a:gd name="T33" fmla="*/ 45 h 90"/>
                <a:gd name="T34" fmla="*/ 7 w 82"/>
                <a:gd name="T35" fmla="*/ 30 h 90"/>
                <a:gd name="T36" fmla="*/ 7 w 82"/>
                <a:gd name="T37" fmla="*/ 30 h 90"/>
                <a:gd name="T38" fmla="*/ 7 w 82"/>
                <a:gd name="T39" fmla="*/ 30 h 90"/>
                <a:gd name="T40" fmla="*/ 7 w 82"/>
                <a:gd name="T41" fmla="*/ 30 h 90"/>
                <a:gd name="T42" fmla="*/ 15 w 82"/>
                <a:gd name="T43" fmla="*/ 15 h 90"/>
                <a:gd name="T44" fmla="*/ 15 w 82"/>
                <a:gd name="T45" fmla="*/ 15 h 90"/>
                <a:gd name="T46" fmla="*/ 30 w 82"/>
                <a:gd name="T47" fmla="*/ 7 h 90"/>
                <a:gd name="T48" fmla="*/ 37 w 82"/>
                <a:gd name="T49" fmla="*/ 0 h 90"/>
                <a:gd name="T50" fmla="*/ 52 w 82"/>
                <a:gd name="T51" fmla="*/ 7 h 90"/>
                <a:gd name="T52" fmla="*/ 52 w 82"/>
                <a:gd name="T53" fmla="*/ 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2" h="90">
                  <a:moveTo>
                    <a:pt x="52" y="7"/>
                  </a:moveTo>
                  <a:lnTo>
                    <a:pt x="52" y="7"/>
                  </a:lnTo>
                  <a:lnTo>
                    <a:pt x="52" y="15"/>
                  </a:lnTo>
                  <a:lnTo>
                    <a:pt x="52" y="22"/>
                  </a:lnTo>
                  <a:lnTo>
                    <a:pt x="37" y="37"/>
                  </a:lnTo>
                  <a:lnTo>
                    <a:pt x="37" y="37"/>
                  </a:lnTo>
                  <a:lnTo>
                    <a:pt x="30" y="45"/>
                  </a:lnTo>
                  <a:lnTo>
                    <a:pt x="30" y="45"/>
                  </a:lnTo>
                  <a:lnTo>
                    <a:pt x="30" y="60"/>
                  </a:lnTo>
                  <a:lnTo>
                    <a:pt x="45" y="75"/>
                  </a:lnTo>
                  <a:lnTo>
                    <a:pt x="60" y="82"/>
                  </a:lnTo>
                  <a:lnTo>
                    <a:pt x="82" y="90"/>
                  </a:lnTo>
                  <a:lnTo>
                    <a:pt x="82" y="90"/>
                  </a:lnTo>
                  <a:lnTo>
                    <a:pt x="52" y="90"/>
                  </a:lnTo>
                  <a:lnTo>
                    <a:pt x="22" y="75"/>
                  </a:lnTo>
                  <a:lnTo>
                    <a:pt x="7" y="52"/>
                  </a:lnTo>
                  <a:lnTo>
                    <a:pt x="0" y="45"/>
                  </a:lnTo>
                  <a:lnTo>
                    <a:pt x="7" y="30"/>
                  </a:lnTo>
                  <a:lnTo>
                    <a:pt x="7" y="30"/>
                  </a:lnTo>
                  <a:lnTo>
                    <a:pt x="7" y="30"/>
                  </a:lnTo>
                  <a:lnTo>
                    <a:pt x="7" y="30"/>
                  </a:lnTo>
                  <a:lnTo>
                    <a:pt x="15" y="15"/>
                  </a:lnTo>
                  <a:lnTo>
                    <a:pt x="15" y="15"/>
                  </a:lnTo>
                  <a:lnTo>
                    <a:pt x="30" y="7"/>
                  </a:lnTo>
                  <a:lnTo>
                    <a:pt x="37" y="0"/>
                  </a:lnTo>
                  <a:lnTo>
                    <a:pt x="52" y="7"/>
                  </a:lnTo>
                  <a:lnTo>
                    <a:pt x="52"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41"/>
            <p:cNvSpPr>
              <a:spLocks/>
            </p:cNvSpPr>
            <p:nvPr/>
          </p:nvSpPr>
          <p:spPr bwMode="auto">
            <a:xfrm>
              <a:off x="2835275" y="5573713"/>
              <a:ext cx="811213" cy="501650"/>
            </a:xfrm>
            <a:custGeom>
              <a:avLst/>
              <a:gdLst>
                <a:gd name="T0" fmla="*/ 271 w 511"/>
                <a:gd name="T1" fmla="*/ 30 h 316"/>
                <a:gd name="T2" fmla="*/ 271 w 511"/>
                <a:gd name="T3" fmla="*/ 30 h 316"/>
                <a:gd name="T4" fmla="*/ 361 w 511"/>
                <a:gd name="T5" fmla="*/ 68 h 316"/>
                <a:gd name="T6" fmla="*/ 428 w 511"/>
                <a:gd name="T7" fmla="*/ 105 h 316"/>
                <a:gd name="T8" fmla="*/ 473 w 511"/>
                <a:gd name="T9" fmla="*/ 150 h 316"/>
                <a:gd name="T10" fmla="*/ 503 w 511"/>
                <a:gd name="T11" fmla="*/ 188 h 316"/>
                <a:gd name="T12" fmla="*/ 511 w 511"/>
                <a:gd name="T13" fmla="*/ 226 h 316"/>
                <a:gd name="T14" fmla="*/ 511 w 511"/>
                <a:gd name="T15" fmla="*/ 256 h 316"/>
                <a:gd name="T16" fmla="*/ 503 w 511"/>
                <a:gd name="T17" fmla="*/ 286 h 316"/>
                <a:gd name="T18" fmla="*/ 481 w 511"/>
                <a:gd name="T19" fmla="*/ 308 h 316"/>
                <a:gd name="T20" fmla="*/ 481 w 511"/>
                <a:gd name="T21" fmla="*/ 308 h 316"/>
                <a:gd name="T22" fmla="*/ 466 w 511"/>
                <a:gd name="T23" fmla="*/ 316 h 316"/>
                <a:gd name="T24" fmla="*/ 443 w 511"/>
                <a:gd name="T25" fmla="*/ 316 h 316"/>
                <a:gd name="T26" fmla="*/ 443 w 511"/>
                <a:gd name="T27" fmla="*/ 316 h 316"/>
                <a:gd name="T28" fmla="*/ 458 w 511"/>
                <a:gd name="T29" fmla="*/ 308 h 316"/>
                <a:gd name="T30" fmla="*/ 458 w 511"/>
                <a:gd name="T31" fmla="*/ 308 h 316"/>
                <a:gd name="T32" fmla="*/ 481 w 511"/>
                <a:gd name="T33" fmla="*/ 286 h 316"/>
                <a:gd name="T34" fmla="*/ 488 w 511"/>
                <a:gd name="T35" fmla="*/ 263 h 316"/>
                <a:gd name="T36" fmla="*/ 488 w 511"/>
                <a:gd name="T37" fmla="*/ 226 h 316"/>
                <a:gd name="T38" fmla="*/ 473 w 511"/>
                <a:gd name="T39" fmla="*/ 188 h 316"/>
                <a:gd name="T40" fmla="*/ 443 w 511"/>
                <a:gd name="T41" fmla="*/ 150 h 316"/>
                <a:gd name="T42" fmla="*/ 398 w 511"/>
                <a:gd name="T43" fmla="*/ 105 h 316"/>
                <a:gd name="T44" fmla="*/ 338 w 511"/>
                <a:gd name="T45" fmla="*/ 68 h 316"/>
                <a:gd name="T46" fmla="*/ 248 w 511"/>
                <a:gd name="T47" fmla="*/ 30 h 316"/>
                <a:gd name="T48" fmla="*/ 248 w 511"/>
                <a:gd name="T49" fmla="*/ 30 h 316"/>
                <a:gd name="T50" fmla="*/ 188 w 511"/>
                <a:gd name="T51" fmla="*/ 15 h 316"/>
                <a:gd name="T52" fmla="*/ 120 w 511"/>
                <a:gd name="T53" fmla="*/ 8 h 316"/>
                <a:gd name="T54" fmla="*/ 60 w 511"/>
                <a:gd name="T55" fmla="*/ 0 h 316"/>
                <a:gd name="T56" fmla="*/ 0 w 511"/>
                <a:gd name="T57" fmla="*/ 0 h 316"/>
                <a:gd name="T58" fmla="*/ 23 w 511"/>
                <a:gd name="T59" fmla="*/ 0 h 316"/>
                <a:gd name="T60" fmla="*/ 23 w 511"/>
                <a:gd name="T61" fmla="*/ 0 h 316"/>
                <a:gd name="T62" fmla="*/ 83 w 511"/>
                <a:gd name="T63" fmla="*/ 0 h 316"/>
                <a:gd name="T64" fmla="*/ 150 w 511"/>
                <a:gd name="T65" fmla="*/ 0 h 316"/>
                <a:gd name="T66" fmla="*/ 211 w 511"/>
                <a:gd name="T67" fmla="*/ 15 h 316"/>
                <a:gd name="T68" fmla="*/ 271 w 511"/>
                <a:gd name="T69" fmla="*/ 30 h 316"/>
                <a:gd name="T70" fmla="*/ 271 w 511"/>
                <a:gd name="T71" fmla="*/ 3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11" h="316">
                  <a:moveTo>
                    <a:pt x="271" y="30"/>
                  </a:moveTo>
                  <a:lnTo>
                    <a:pt x="271" y="30"/>
                  </a:lnTo>
                  <a:lnTo>
                    <a:pt x="361" y="68"/>
                  </a:lnTo>
                  <a:lnTo>
                    <a:pt x="428" y="105"/>
                  </a:lnTo>
                  <a:lnTo>
                    <a:pt x="473" y="150"/>
                  </a:lnTo>
                  <a:lnTo>
                    <a:pt x="503" y="188"/>
                  </a:lnTo>
                  <a:lnTo>
                    <a:pt x="511" y="226"/>
                  </a:lnTo>
                  <a:lnTo>
                    <a:pt x="511" y="256"/>
                  </a:lnTo>
                  <a:lnTo>
                    <a:pt x="503" y="286"/>
                  </a:lnTo>
                  <a:lnTo>
                    <a:pt x="481" y="308"/>
                  </a:lnTo>
                  <a:lnTo>
                    <a:pt x="481" y="308"/>
                  </a:lnTo>
                  <a:lnTo>
                    <a:pt x="466" y="316"/>
                  </a:lnTo>
                  <a:lnTo>
                    <a:pt x="443" y="316"/>
                  </a:lnTo>
                  <a:lnTo>
                    <a:pt x="443" y="316"/>
                  </a:lnTo>
                  <a:lnTo>
                    <a:pt x="458" y="308"/>
                  </a:lnTo>
                  <a:lnTo>
                    <a:pt x="458" y="308"/>
                  </a:lnTo>
                  <a:lnTo>
                    <a:pt x="481" y="286"/>
                  </a:lnTo>
                  <a:lnTo>
                    <a:pt x="488" y="263"/>
                  </a:lnTo>
                  <a:lnTo>
                    <a:pt x="488" y="226"/>
                  </a:lnTo>
                  <a:lnTo>
                    <a:pt x="473" y="188"/>
                  </a:lnTo>
                  <a:lnTo>
                    <a:pt x="443" y="150"/>
                  </a:lnTo>
                  <a:lnTo>
                    <a:pt x="398" y="105"/>
                  </a:lnTo>
                  <a:lnTo>
                    <a:pt x="338" y="68"/>
                  </a:lnTo>
                  <a:lnTo>
                    <a:pt x="248" y="30"/>
                  </a:lnTo>
                  <a:lnTo>
                    <a:pt x="248" y="30"/>
                  </a:lnTo>
                  <a:lnTo>
                    <a:pt x="188" y="15"/>
                  </a:lnTo>
                  <a:lnTo>
                    <a:pt x="120" y="8"/>
                  </a:lnTo>
                  <a:lnTo>
                    <a:pt x="60" y="0"/>
                  </a:lnTo>
                  <a:lnTo>
                    <a:pt x="0" y="0"/>
                  </a:lnTo>
                  <a:lnTo>
                    <a:pt x="23" y="0"/>
                  </a:lnTo>
                  <a:lnTo>
                    <a:pt x="23" y="0"/>
                  </a:lnTo>
                  <a:lnTo>
                    <a:pt x="83" y="0"/>
                  </a:lnTo>
                  <a:lnTo>
                    <a:pt x="150" y="0"/>
                  </a:lnTo>
                  <a:lnTo>
                    <a:pt x="211" y="15"/>
                  </a:lnTo>
                  <a:lnTo>
                    <a:pt x="271" y="30"/>
                  </a:lnTo>
                  <a:lnTo>
                    <a:pt x="271"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42"/>
            <p:cNvSpPr>
              <a:spLocks/>
            </p:cNvSpPr>
            <p:nvPr/>
          </p:nvSpPr>
          <p:spPr bwMode="auto">
            <a:xfrm>
              <a:off x="4027488" y="5956300"/>
              <a:ext cx="192088" cy="201613"/>
            </a:xfrm>
            <a:custGeom>
              <a:avLst/>
              <a:gdLst>
                <a:gd name="T0" fmla="*/ 68 w 121"/>
                <a:gd name="T1" fmla="*/ 7 h 127"/>
                <a:gd name="T2" fmla="*/ 68 w 121"/>
                <a:gd name="T3" fmla="*/ 7 h 127"/>
                <a:gd name="T4" fmla="*/ 75 w 121"/>
                <a:gd name="T5" fmla="*/ 15 h 127"/>
                <a:gd name="T6" fmla="*/ 75 w 121"/>
                <a:gd name="T7" fmla="*/ 30 h 127"/>
                <a:gd name="T8" fmla="*/ 60 w 121"/>
                <a:gd name="T9" fmla="*/ 37 h 127"/>
                <a:gd name="T10" fmla="*/ 45 w 121"/>
                <a:gd name="T11" fmla="*/ 52 h 127"/>
                <a:gd name="T12" fmla="*/ 45 w 121"/>
                <a:gd name="T13" fmla="*/ 52 h 127"/>
                <a:gd name="T14" fmla="*/ 38 w 121"/>
                <a:gd name="T15" fmla="*/ 60 h 127"/>
                <a:gd name="T16" fmla="*/ 38 w 121"/>
                <a:gd name="T17" fmla="*/ 60 h 127"/>
                <a:gd name="T18" fmla="*/ 45 w 121"/>
                <a:gd name="T19" fmla="*/ 82 h 127"/>
                <a:gd name="T20" fmla="*/ 68 w 121"/>
                <a:gd name="T21" fmla="*/ 105 h 127"/>
                <a:gd name="T22" fmla="*/ 90 w 121"/>
                <a:gd name="T23" fmla="*/ 120 h 127"/>
                <a:gd name="T24" fmla="*/ 121 w 121"/>
                <a:gd name="T25" fmla="*/ 120 h 127"/>
                <a:gd name="T26" fmla="*/ 121 w 121"/>
                <a:gd name="T27" fmla="*/ 120 h 127"/>
                <a:gd name="T28" fmla="*/ 98 w 121"/>
                <a:gd name="T29" fmla="*/ 127 h 127"/>
                <a:gd name="T30" fmla="*/ 75 w 121"/>
                <a:gd name="T31" fmla="*/ 127 h 127"/>
                <a:gd name="T32" fmla="*/ 53 w 121"/>
                <a:gd name="T33" fmla="*/ 120 h 127"/>
                <a:gd name="T34" fmla="*/ 30 w 121"/>
                <a:gd name="T35" fmla="*/ 112 h 127"/>
                <a:gd name="T36" fmla="*/ 15 w 121"/>
                <a:gd name="T37" fmla="*/ 97 h 127"/>
                <a:gd name="T38" fmla="*/ 8 w 121"/>
                <a:gd name="T39" fmla="*/ 82 h 127"/>
                <a:gd name="T40" fmla="*/ 0 w 121"/>
                <a:gd name="T41" fmla="*/ 67 h 127"/>
                <a:gd name="T42" fmla="*/ 0 w 121"/>
                <a:gd name="T43" fmla="*/ 52 h 127"/>
                <a:gd name="T44" fmla="*/ 0 w 121"/>
                <a:gd name="T45" fmla="*/ 52 h 127"/>
                <a:gd name="T46" fmla="*/ 0 w 121"/>
                <a:gd name="T47" fmla="*/ 45 h 127"/>
                <a:gd name="T48" fmla="*/ 0 w 121"/>
                <a:gd name="T49" fmla="*/ 45 h 127"/>
                <a:gd name="T50" fmla="*/ 15 w 121"/>
                <a:gd name="T51" fmla="*/ 22 h 127"/>
                <a:gd name="T52" fmla="*/ 15 w 121"/>
                <a:gd name="T53" fmla="*/ 22 h 127"/>
                <a:gd name="T54" fmla="*/ 30 w 121"/>
                <a:gd name="T55" fmla="*/ 7 h 127"/>
                <a:gd name="T56" fmla="*/ 45 w 121"/>
                <a:gd name="T57" fmla="*/ 0 h 127"/>
                <a:gd name="T58" fmla="*/ 60 w 121"/>
                <a:gd name="T59" fmla="*/ 0 h 127"/>
                <a:gd name="T60" fmla="*/ 68 w 121"/>
                <a:gd name="T61" fmla="*/ 7 h 127"/>
                <a:gd name="T62" fmla="*/ 68 w 121"/>
                <a:gd name="T63" fmla="*/ 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 h="127">
                  <a:moveTo>
                    <a:pt x="68" y="7"/>
                  </a:moveTo>
                  <a:lnTo>
                    <a:pt x="68" y="7"/>
                  </a:lnTo>
                  <a:lnTo>
                    <a:pt x="75" y="15"/>
                  </a:lnTo>
                  <a:lnTo>
                    <a:pt x="75" y="30"/>
                  </a:lnTo>
                  <a:lnTo>
                    <a:pt x="60" y="37"/>
                  </a:lnTo>
                  <a:lnTo>
                    <a:pt x="45" y="52"/>
                  </a:lnTo>
                  <a:lnTo>
                    <a:pt x="45" y="52"/>
                  </a:lnTo>
                  <a:lnTo>
                    <a:pt x="38" y="60"/>
                  </a:lnTo>
                  <a:lnTo>
                    <a:pt x="38" y="60"/>
                  </a:lnTo>
                  <a:lnTo>
                    <a:pt x="45" y="82"/>
                  </a:lnTo>
                  <a:lnTo>
                    <a:pt x="68" y="105"/>
                  </a:lnTo>
                  <a:lnTo>
                    <a:pt x="90" y="120"/>
                  </a:lnTo>
                  <a:lnTo>
                    <a:pt x="121" y="120"/>
                  </a:lnTo>
                  <a:lnTo>
                    <a:pt x="121" y="120"/>
                  </a:lnTo>
                  <a:lnTo>
                    <a:pt x="98" y="127"/>
                  </a:lnTo>
                  <a:lnTo>
                    <a:pt x="75" y="127"/>
                  </a:lnTo>
                  <a:lnTo>
                    <a:pt x="53" y="120"/>
                  </a:lnTo>
                  <a:lnTo>
                    <a:pt x="30" y="112"/>
                  </a:lnTo>
                  <a:lnTo>
                    <a:pt x="15" y="97"/>
                  </a:lnTo>
                  <a:lnTo>
                    <a:pt x="8" y="82"/>
                  </a:lnTo>
                  <a:lnTo>
                    <a:pt x="0" y="67"/>
                  </a:lnTo>
                  <a:lnTo>
                    <a:pt x="0" y="52"/>
                  </a:lnTo>
                  <a:lnTo>
                    <a:pt x="0" y="52"/>
                  </a:lnTo>
                  <a:lnTo>
                    <a:pt x="0" y="45"/>
                  </a:lnTo>
                  <a:lnTo>
                    <a:pt x="0" y="45"/>
                  </a:lnTo>
                  <a:lnTo>
                    <a:pt x="15" y="22"/>
                  </a:lnTo>
                  <a:lnTo>
                    <a:pt x="15" y="22"/>
                  </a:lnTo>
                  <a:lnTo>
                    <a:pt x="30" y="7"/>
                  </a:lnTo>
                  <a:lnTo>
                    <a:pt x="45" y="0"/>
                  </a:lnTo>
                  <a:lnTo>
                    <a:pt x="60" y="0"/>
                  </a:lnTo>
                  <a:lnTo>
                    <a:pt x="68" y="7"/>
                  </a:lnTo>
                  <a:lnTo>
                    <a:pt x="68"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43"/>
            <p:cNvSpPr>
              <a:spLocks/>
            </p:cNvSpPr>
            <p:nvPr/>
          </p:nvSpPr>
          <p:spPr bwMode="auto">
            <a:xfrm>
              <a:off x="3133725" y="5478463"/>
              <a:ext cx="1239838" cy="668338"/>
            </a:xfrm>
            <a:custGeom>
              <a:avLst/>
              <a:gdLst>
                <a:gd name="T0" fmla="*/ 406 w 781"/>
                <a:gd name="T1" fmla="*/ 30 h 421"/>
                <a:gd name="T2" fmla="*/ 406 w 781"/>
                <a:gd name="T3" fmla="*/ 30 h 421"/>
                <a:gd name="T4" fmla="*/ 473 w 781"/>
                <a:gd name="T5" fmla="*/ 45 h 421"/>
                <a:gd name="T6" fmla="*/ 533 w 781"/>
                <a:gd name="T7" fmla="*/ 68 h 421"/>
                <a:gd name="T8" fmla="*/ 593 w 781"/>
                <a:gd name="T9" fmla="*/ 98 h 421"/>
                <a:gd name="T10" fmla="*/ 638 w 781"/>
                <a:gd name="T11" fmla="*/ 120 h 421"/>
                <a:gd name="T12" fmla="*/ 676 w 781"/>
                <a:gd name="T13" fmla="*/ 150 h 421"/>
                <a:gd name="T14" fmla="*/ 706 w 781"/>
                <a:gd name="T15" fmla="*/ 173 h 421"/>
                <a:gd name="T16" fmla="*/ 736 w 781"/>
                <a:gd name="T17" fmla="*/ 203 h 421"/>
                <a:gd name="T18" fmla="*/ 759 w 781"/>
                <a:gd name="T19" fmla="*/ 233 h 421"/>
                <a:gd name="T20" fmla="*/ 766 w 781"/>
                <a:gd name="T21" fmla="*/ 256 h 421"/>
                <a:gd name="T22" fmla="*/ 781 w 781"/>
                <a:gd name="T23" fmla="*/ 286 h 421"/>
                <a:gd name="T24" fmla="*/ 781 w 781"/>
                <a:gd name="T25" fmla="*/ 308 h 421"/>
                <a:gd name="T26" fmla="*/ 781 w 781"/>
                <a:gd name="T27" fmla="*/ 331 h 421"/>
                <a:gd name="T28" fmla="*/ 774 w 781"/>
                <a:gd name="T29" fmla="*/ 376 h 421"/>
                <a:gd name="T30" fmla="*/ 744 w 781"/>
                <a:gd name="T31" fmla="*/ 406 h 421"/>
                <a:gd name="T32" fmla="*/ 744 w 781"/>
                <a:gd name="T33" fmla="*/ 406 h 421"/>
                <a:gd name="T34" fmla="*/ 714 w 781"/>
                <a:gd name="T35" fmla="*/ 421 h 421"/>
                <a:gd name="T36" fmla="*/ 684 w 781"/>
                <a:gd name="T37" fmla="*/ 421 h 421"/>
                <a:gd name="T38" fmla="*/ 684 w 781"/>
                <a:gd name="T39" fmla="*/ 421 h 421"/>
                <a:gd name="T40" fmla="*/ 706 w 781"/>
                <a:gd name="T41" fmla="*/ 413 h 421"/>
                <a:gd name="T42" fmla="*/ 706 w 781"/>
                <a:gd name="T43" fmla="*/ 413 h 421"/>
                <a:gd name="T44" fmla="*/ 736 w 781"/>
                <a:gd name="T45" fmla="*/ 383 h 421"/>
                <a:gd name="T46" fmla="*/ 751 w 781"/>
                <a:gd name="T47" fmla="*/ 338 h 421"/>
                <a:gd name="T48" fmla="*/ 751 w 781"/>
                <a:gd name="T49" fmla="*/ 316 h 421"/>
                <a:gd name="T50" fmla="*/ 744 w 781"/>
                <a:gd name="T51" fmla="*/ 293 h 421"/>
                <a:gd name="T52" fmla="*/ 736 w 781"/>
                <a:gd name="T53" fmla="*/ 263 h 421"/>
                <a:gd name="T54" fmla="*/ 721 w 781"/>
                <a:gd name="T55" fmla="*/ 233 h 421"/>
                <a:gd name="T56" fmla="*/ 699 w 781"/>
                <a:gd name="T57" fmla="*/ 210 h 421"/>
                <a:gd name="T58" fmla="*/ 676 w 781"/>
                <a:gd name="T59" fmla="*/ 180 h 421"/>
                <a:gd name="T60" fmla="*/ 638 w 781"/>
                <a:gd name="T61" fmla="*/ 150 h 421"/>
                <a:gd name="T62" fmla="*/ 601 w 781"/>
                <a:gd name="T63" fmla="*/ 128 h 421"/>
                <a:gd name="T64" fmla="*/ 556 w 781"/>
                <a:gd name="T65" fmla="*/ 98 h 421"/>
                <a:gd name="T66" fmla="*/ 503 w 781"/>
                <a:gd name="T67" fmla="*/ 75 h 421"/>
                <a:gd name="T68" fmla="*/ 436 w 781"/>
                <a:gd name="T69" fmla="*/ 53 h 421"/>
                <a:gd name="T70" fmla="*/ 368 w 781"/>
                <a:gd name="T71" fmla="*/ 30 h 421"/>
                <a:gd name="T72" fmla="*/ 368 w 781"/>
                <a:gd name="T73" fmla="*/ 30 h 421"/>
                <a:gd name="T74" fmla="*/ 278 w 781"/>
                <a:gd name="T75" fmla="*/ 15 h 421"/>
                <a:gd name="T76" fmla="*/ 180 w 781"/>
                <a:gd name="T77" fmla="*/ 8 h 421"/>
                <a:gd name="T78" fmla="*/ 90 w 781"/>
                <a:gd name="T79" fmla="*/ 8 h 421"/>
                <a:gd name="T80" fmla="*/ 0 w 781"/>
                <a:gd name="T81" fmla="*/ 15 h 421"/>
                <a:gd name="T82" fmla="*/ 38 w 781"/>
                <a:gd name="T83" fmla="*/ 8 h 421"/>
                <a:gd name="T84" fmla="*/ 38 w 781"/>
                <a:gd name="T85" fmla="*/ 8 h 421"/>
                <a:gd name="T86" fmla="*/ 128 w 781"/>
                <a:gd name="T87" fmla="*/ 0 h 421"/>
                <a:gd name="T88" fmla="*/ 218 w 781"/>
                <a:gd name="T89" fmla="*/ 0 h 421"/>
                <a:gd name="T90" fmla="*/ 315 w 781"/>
                <a:gd name="T91" fmla="*/ 8 h 421"/>
                <a:gd name="T92" fmla="*/ 406 w 781"/>
                <a:gd name="T93" fmla="*/ 30 h 421"/>
                <a:gd name="T94" fmla="*/ 406 w 781"/>
                <a:gd name="T95" fmla="*/ 30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81" h="421">
                  <a:moveTo>
                    <a:pt x="406" y="30"/>
                  </a:moveTo>
                  <a:lnTo>
                    <a:pt x="406" y="30"/>
                  </a:lnTo>
                  <a:lnTo>
                    <a:pt x="473" y="45"/>
                  </a:lnTo>
                  <a:lnTo>
                    <a:pt x="533" y="68"/>
                  </a:lnTo>
                  <a:lnTo>
                    <a:pt x="593" y="98"/>
                  </a:lnTo>
                  <a:lnTo>
                    <a:pt x="638" y="120"/>
                  </a:lnTo>
                  <a:lnTo>
                    <a:pt x="676" y="150"/>
                  </a:lnTo>
                  <a:lnTo>
                    <a:pt x="706" y="173"/>
                  </a:lnTo>
                  <a:lnTo>
                    <a:pt x="736" y="203"/>
                  </a:lnTo>
                  <a:lnTo>
                    <a:pt x="759" y="233"/>
                  </a:lnTo>
                  <a:lnTo>
                    <a:pt x="766" y="256"/>
                  </a:lnTo>
                  <a:lnTo>
                    <a:pt x="781" y="286"/>
                  </a:lnTo>
                  <a:lnTo>
                    <a:pt x="781" y="308"/>
                  </a:lnTo>
                  <a:lnTo>
                    <a:pt x="781" y="331"/>
                  </a:lnTo>
                  <a:lnTo>
                    <a:pt x="774" y="376"/>
                  </a:lnTo>
                  <a:lnTo>
                    <a:pt x="744" y="406"/>
                  </a:lnTo>
                  <a:lnTo>
                    <a:pt x="744" y="406"/>
                  </a:lnTo>
                  <a:lnTo>
                    <a:pt x="714" y="421"/>
                  </a:lnTo>
                  <a:lnTo>
                    <a:pt x="684" y="421"/>
                  </a:lnTo>
                  <a:lnTo>
                    <a:pt x="684" y="421"/>
                  </a:lnTo>
                  <a:lnTo>
                    <a:pt x="706" y="413"/>
                  </a:lnTo>
                  <a:lnTo>
                    <a:pt x="706" y="413"/>
                  </a:lnTo>
                  <a:lnTo>
                    <a:pt x="736" y="383"/>
                  </a:lnTo>
                  <a:lnTo>
                    <a:pt x="751" y="338"/>
                  </a:lnTo>
                  <a:lnTo>
                    <a:pt x="751" y="316"/>
                  </a:lnTo>
                  <a:lnTo>
                    <a:pt x="744" y="293"/>
                  </a:lnTo>
                  <a:lnTo>
                    <a:pt x="736" y="263"/>
                  </a:lnTo>
                  <a:lnTo>
                    <a:pt x="721" y="233"/>
                  </a:lnTo>
                  <a:lnTo>
                    <a:pt x="699" y="210"/>
                  </a:lnTo>
                  <a:lnTo>
                    <a:pt x="676" y="180"/>
                  </a:lnTo>
                  <a:lnTo>
                    <a:pt x="638" y="150"/>
                  </a:lnTo>
                  <a:lnTo>
                    <a:pt x="601" y="128"/>
                  </a:lnTo>
                  <a:lnTo>
                    <a:pt x="556" y="98"/>
                  </a:lnTo>
                  <a:lnTo>
                    <a:pt x="503" y="75"/>
                  </a:lnTo>
                  <a:lnTo>
                    <a:pt x="436" y="53"/>
                  </a:lnTo>
                  <a:lnTo>
                    <a:pt x="368" y="30"/>
                  </a:lnTo>
                  <a:lnTo>
                    <a:pt x="368" y="30"/>
                  </a:lnTo>
                  <a:lnTo>
                    <a:pt x="278" y="15"/>
                  </a:lnTo>
                  <a:lnTo>
                    <a:pt x="180" y="8"/>
                  </a:lnTo>
                  <a:lnTo>
                    <a:pt x="90" y="8"/>
                  </a:lnTo>
                  <a:lnTo>
                    <a:pt x="0" y="15"/>
                  </a:lnTo>
                  <a:lnTo>
                    <a:pt x="38" y="8"/>
                  </a:lnTo>
                  <a:lnTo>
                    <a:pt x="38" y="8"/>
                  </a:lnTo>
                  <a:lnTo>
                    <a:pt x="128" y="0"/>
                  </a:lnTo>
                  <a:lnTo>
                    <a:pt x="218" y="0"/>
                  </a:lnTo>
                  <a:lnTo>
                    <a:pt x="315" y="8"/>
                  </a:lnTo>
                  <a:lnTo>
                    <a:pt x="406" y="30"/>
                  </a:lnTo>
                  <a:lnTo>
                    <a:pt x="406"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48"/>
            <p:cNvSpPr>
              <a:spLocks/>
            </p:cNvSpPr>
            <p:nvPr/>
          </p:nvSpPr>
          <p:spPr bwMode="auto">
            <a:xfrm>
              <a:off x="-2381" y="2092325"/>
              <a:ext cx="643732" cy="1728788"/>
            </a:xfrm>
            <a:custGeom>
              <a:avLst/>
              <a:gdLst/>
              <a:ahLst/>
              <a:cxnLst/>
              <a:rect l="l" t="t" r="r" b="b"/>
              <a:pathLst>
                <a:path w="643732" h="1728788">
                  <a:moveTo>
                    <a:pt x="24607" y="0"/>
                  </a:moveTo>
                  <a:lnTo>
                    <a:pt x="72232" y="11113"/>
                  </a:lnTo>
                  <a:lnTo>
                    <a:pt x="143669" y="47625"/>
                  </a:lnTo>
                  <a:lnTo>
                    <a:pt x="215107" y="95250"/>
                  </a:lnTo>
                  <a:lnTo>
                    <a:pt x="310357" y="179388"/>
                  </a:lnTo>
                  <a:lnTo>
                    <a:pt x="405607" y="285750"/>
                  </a:lnTo>
                  <a:lnTo>
                    <a:pt x="488157" y="428625"/>
                  </a:lnTo>
                  <a:lnTo>
                    <a:pt x="537369" y="523875"/>
                  </a:lnTo>
                  <a:lnTo>
                    <a:pt x="572294" y="620713"/>
                  </a:lnTo>
                  <a:lnTo>
                    <a:pt x="596107" y="715963"/>
                  </a:lnTo>
                  <a:lnTo>
                    <a:pt x="619920" y="811213"/>
                  </a:lnTo>
                  <a:lnTo>
                    <a:pt x="643732" y="1001713"/>
                  </a:lnTo>
                  <a:lnTo>
                    <a:pt x="643732" y="1181101"/>
                  </a:lnTo>
                  <a:lnTo>
                    <a:pt x="632620" y="1358901"/>
                  </a:lnTo>
                  <a:lnTo>
                    <a:pt x="619920" y="1514476"/>
                  </a:lnTo>
                  <a:lnTo>
                    <a:pt x="596107" y="1633538"/>
                  </a:lnTo>
                  <a:lnTo>
                    <a:pt x="572294" y="1728788"/>
                  </a:lnTo>
                  <a:lnTo>
                    <a:pt x="584995" y="1443038"/>
                  </a:lnTo>
                  <a:lnTo>
                    <a:pt x="572294" y="1204913"/>
                  </a:lnTo>
                  <a:lnTo>
                    <a:pt x="561182" y="1096963"/>
                  </a:lnTo>
                  <a:lnTo>
                    <a:pt x="537369" y="1025525"/>
                  </a:lnTo>
                  <a:lnTo>
                    <a:pt x="488157" y="954088"/>
                  </a:lnTo>
                  <a:lnTo>
                    <a:pt x="440532" y="906463"/>
                  </a:lnTo>
                  <a:lnTo>
                    <a:pt x="392907" y="882650"/>
                  </a:lnTo>
                  <a:lnTo>
                    <a:pt x="334169" y="882650"/>
                  </a:lnTo>
                  <a:lnTo>
                    <a:pt x="310357" y="882650"/>
                  </a:lnTo>
                  <a:lnTo>
                    <a:pt x="286544" y="893763"/>
                  </a:lnTo>
                  <a:lnTo>
                    <a:pt x="238919" y="930275"/>
                  </a:lnTo>
                  <a:lnTo>
                    <a:pt x="191294" y="965200"/>
                  </a:lnTo>
                  <a:lnTo>
                    <a:pt x="167482" y="977900"/>
                  </a:lnTo>
                  <a:lnTo>
                    <a:pt x="83344" y="954088"/>
                  </a:lnTo>
                  <a:lnTo>
                    <a:pt x="794" y="930275"/>
                  </a:lnTo>
                  <a:lnTo>
                    <a:pt x="0" y="929758"/>
                  </a:lnTo>
                  <a:lnTo>
                    <a:pt x="0" y="735358"/>
                  </a:lnTo>
                  <a:lnTo>
                    <a:pt x="24607" y="703263"/>
                  </a:lnTo>
                  <a:lnTo>
                    <a:pt x="72232" y="668338"/>
                  </a:lnTo>
                  <a:lnTo>
                    <a:pt x="119857" y="631825"/>
                  </a:lnTo>
                  <a:lnTo>
                    <a:pt x="178594" y="620713"/>
                  </a:lnTo>
                  <a:lnTo>
                    <a:pt x="250032" y="631825"/>
                  </a:lnTo>
                  <a:lnTo>
                    <a:pt x="310357" y="655638"/>
                  </a:lnTo>
                  <a:lnTo>
                    <a:pt x="357982" y="692150"/>
                  </a:lnTo>
                  <a:lnTo>
                    <a:pt x="405607" y="727075"/>
                  </a:lnTo>
                  <a:lnTo>
                    <a:pt x="488157" y="811213"/>
                  </a:lnTo>
                  <a:lnTo>
                    <a:pt x="537369" y="882650"/>
                  </a:lnTo>
                  <a:lnTo>
                    <a:pt x="561182" y="893763"/>
                  </a:lnTo>
                  <a:lnTo>
                    <a:pt x="561182" y="882650"/>
                  </a:lnTo>
                  <a:lnTo>
                    <a:pt x="561182" y="822325"/>
                  </a:lnTo>
                  <a:lnTo>
                    <a:pt x="524670" y="739775"/>
                  </a:lnTo>
                  <a:lnTo>
                    <a:pt x="500857" y="655638"/>
                  </a:lnTo>
                  <a:lnTo>
                    <a:pt x="453232" y="584200"/>
                  </a:lnTo>
                  <a:lnTo>
                    <a:pt x="405607" y="536575"/>
                  </a:lnTo>
                  <a:lnTo>
                    <a:pt x="357982" y="512763"/>
                  </a:lnTo>
                  <a:lnTo>
                    <a:pt x="310357" y="488950"/>
                  </a:lnTo>
                  <a:lnTo>
                    <a:pt x="273844" y="488950"/>
                  </a:lnTo>
                  <a:lnTo>
                    <a:pt x="250032" y="500063"/>
                  </a:lnTo>
                  <a:lnTo>
                    <a:pt x="215107" y="512763"/>
                  </a:lnTo>
                  <a:lnTo>
                    <a:pt x="226219" y="417513"/>
                  </a:lnTo>
                  <a:lnTo>
                    <a:pt x="226219" y="333375"/>
                  </a:lnTo>
                  <a:lnTo>
                    <a:pt x="215107" y="238125"/>
                  </a:lnTo>
                  <a:lnTo>
                    <a:pt x="202407" y="190500"/>
                  </a:lnTo>
                  <a:lnTo>
                    <a:pt x="167482" y="142875"/>
                  </a:lnTo>
                  <a:lnTo>
                    <a:pt x="107157" y="71438"/>
                  </a:lnTo>
                  <a:lnTo>
                    <a:pt x="48419" y="11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49"/>
            <p:cNvSpPr>
              <a:spLocks/>
            </p:cNvSpPr>
            <p:nvPr/>
          </p:nvSpPr>
          <p:spPr bwMode="auto">
            <a:xfrm>
              <a:off x="2000250" y="5740400"/>
              <a:ext cx="573088" cy="739775"/>
            </a:xfrm>
            <a:custGeom>
              <a:avLst/>
              <a:gdLst>
                <a:gd name="T0" fmla="*/ 0 w 361"/>
                <a:gd name="T1" fmla="*/ 0 h 466"/>
                <a:gd name="T2" fmla="*/ 0 w 361"/>
                <a:gd name="T3" fmla="*/ 0 h 466"/>
                <a:gd name="T4" fmla="*/ 68 w 361"/>
                <a:gd name="T5" fmla="*/ 60 h 466"/>
                <a:gd name="T6" fmla="*/ 113 w 361"/>
                <a:gd name="T7" fmla="*/ 113 h 466"/>
                <a:gd name="T8" fmla="*/ 136 w 361"/>
                <a:gd name="T9" fmla="*/ 143 h 466"/>
                <a:gd name="T10" fmla="*/ 151 w 361"/>
                <a:gd name="T11" fmla="*/ 173 h 466"/>
                <a:gd name="T12" fmla="*/ 151 w 361"/>
                <a:gd name="T13" fmla="*/ 173 h 466"/>
                <a:gd name="T14" fmla="*/ 158 w 361"/>
                <a:gd name="T15" fmla="*/ 211 h 466"/>
                <a:gd name="T16" fmla="*/ 158 w 361"/>
                <a:gd name="T17" fmla="*/ 256 h 466"/>
                <a:gd name="T18" fmla="*/ 151 w 361"/>
                <a:gd name="T19" fmla="*/ 293 h 466"/>
                <a:gd name="T20" fmla="*/ 151 w 361"/>
                <a:gd name="T21" fmla="*/ 293 h 466"/>
                <a:gd name="T22" fmla="*/ 188 w 361"/>
                <a:gd name="T23" fmla="*/ 293 h 466"/>
                <a:gd name="T24" fmla="*/ 226 w 361"/>
                <a:gd name="T25" fmla="*/ 301 h 466"/>
                <a:gd name="T26" fmla="*/ 248 w 361"/>
                <a:gd name="T27" fmla="*/ 308 h 466"/>
                <a:gd name="T28" fmla="*/ 248 w 361"/>
                <a:gd name="T29" fmla="*/ 308 h 466"/>
                <a:gd name="T30" fmla="*/ 278 w 361"/>
                <a:gd name="T31" fmla="*/ 331 h 466"/>
                <a:gd name="T32" fmla="*/ 301 w 361"/>
                <a:gd name="T33" fmla="*/ 353 h 466"/>
                <a:gd name="T34" fmla="*/ 338 w 361"/>
                <a:gd name="T35" fmla="*/ 406 h 466"/>
                <a:gd name="T36" fmla="*/ 353 w 361"/>
                <a:gd name="T37" fmla="*/ 444 h 466"/>
                <a:gd name="T38" fmla="*/ 361 w 361"/>
                <a:gd name="T39" fmla="*/ 466 h 466"/>
                <a:gd name="T40" fmla="*/ 361 w 361"/>
                <a:gd name="T41" fmla="*/ 466 h 466"/>
                <a:gd name="T42" fmla="*/ 361 w 361"/>
                <a:gd name="T43" fmla="*/ 263 h 466"/>
                <a:gd name="T44" fmla="*/ 361 w 361"/>
                <a:gd name="T45" fmla="*/ 263 h 466"/>
                <a:gd name="T46" fmla="*/ 353 w 361"/>
                <a:gd name="T47" fmla="*/ 181 h 466"/>
                <a:gd name="T48" fmla="*/ 346 w 361"/>
                <a:gd name="T49" fmla="*/ 151 h 466"/>
                <a:gd name="T50" fmla="*/ 346 w 361"/>
                <a:gd name="T51" fmla="*/ 151 h 466"/>
                <a:gd name="T52" fmla="*/ 286 w 361"/>
                <a:gd name="T53" fmla="*/ 128 h 466"/>
                <a:gd name="T54" fmla="*/ 286 w 361"/>
                <a:gd name="T55" fmla="*/ 128 h 466"/>
                <a:gd name="T56" fmla="*/ 248 w 361"/>
                <a:gd name="T57" fmla="*/ 113 h 466"/>
                <a:gd name="T58" fmla="*/ 203 w 361"/>
                <a:gd name="T59" fmla="*/ 98 h 466"/>
                <a:gd name="T60" fmla="*/ 151 w 361"/>
                <a:gd name="T61" fmla="*/ 68 h 466"/>
                <a:gd name="T62" fmla="*/ 151 w 361"/>
                <a:gd name="T63" fmla="*/ 68 h 466"/>
                <a:gd name="T64" fmla="*/ 203 w 361"/>
                <a:gd name="T65" fmla="*/ 106 h 466"/>
                <a:gd name="T66" fmla="*/ 241 w 361"/>
                <a:gd name="T67" fmla="*/ 143 h 466"/>
                <a:gd name="T68" fmla="*/ 271 w 361"/>
                <a:gd name="T69" fmla="*/ 181 h 466"/>
                <a:gd name="T70" fmla="*/ 271 w 361"/>
                <a:gd name="T71" fmla="*/ 181 h 466"/>
                <a:gd name="T72" fmla="*/ 293 w 361"/>
                <a:gd name="T73" fmla="*/ 218 h 466"/>
                <a:gd name="T74" fmla="*/ 308 w 361"/>
                <a:gd name="T75" fmla="*/ 248 h 466"/>
                <a:gd name="T76" fmla="*/ 316 w 361"/>
                <a:gd name="T77" fmla="*/ 293 h 466"/>
                <a:gd name="T78" fmla="*/ 316 w 361"/>
                <a:gd name="T79" fmla="*/ 293 h 466"/>
                <a:gd name="T80" fmla="*/ 293 w 361"/>
                <a:gd name="T81" fmla="*/ 248 h 466"/>
                <a:gd name="T82" fmla="*/ 271 w 361"/>
                <a:gd name="T83" fmla="*/ 218 h 466"/>
                <a:gd name="T84" fmla="*/ 241 w 361"/>
                <a:gd name="T85" fmla="*/ 173 h 466"/>
                <a:gd name="T86" fmla="*/ 241 w 361"/>
                <a:gd name="T87" fmla="*/ 173 h 466"/>
                <a:gd name="T88" fmla="*/ 181 w 361"/>
                <a:gd name="T89" fmla="*/ 121 h 466"/>
                <a:gd name="T90" fmla="*/ 106 w 361"/>
                <a:gd name="T91" fmla="*/ 68 h 466"/>
                <a:gd name="T92" fmla="*/ 0 w 361"/>
                <a:gd name="T93" fmla="*/ 0 h 466"/>
                <a:gd name="T94" fmla="*/ 0 w 361"/>
                <a:gd name="T95" fmla="*/ 0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61" h="466">
                  <a:moveTo>
                    <a:pt x="0" y="0"/>
                  </a:moveTo>
                  <a:lnTo>
                    <a:pt x="0" y="0"/>
                  </a:lnTo>
                  <a:lnTo>
                    <a:pt x="68" y="60"/>
                  </a:lnTo>
                  <a:lnTo>
                    <a:pt x="113" y="113"/>
                  </a:lnTo>
                  <a:lnTo>
                    <a:pt x="136" y="143"/>
                  </a:lnTo>
                  <a:lnTo>
                    <a:pt x="151" y="173"/>
                  </a:lnTo>
                  <a:lnTo>
                    <a:pt x="151" y="173"/>
                  </a:lnTo>
                  <a:lnTo>
                    <a:pt x="158" y="211"/>
                  </a:lnTo>
                  <a:lnTo>
                    <a:pt x="158" y="256"/>
                  </a:lnTo>
                  <a:lnTo>
                    <a:pt x="151" y="293"/>
                  </a:lnTo>
                  <a:lnTo>
                    <a:pt x="151" y="293"/>
                  </a:lnTo>
                  <a:lnTo>
                    <a:pt x="188" y="293"/>
                  </a:lnTo>
                  <a:lnTo>
                    <a:pt x="226" y="301"/>
                  </a:lnTo>
                  <a:lnTo>
                    <a:pt x="248" y="308"/>
                  </a:lnTo>
                  <a:lnTo>
                    <a:pt x="248" y="308"/>
                  </a:lnTo>
                  <a:lnTo>
                    <a:pt x="278" y="331"/>
                  </a:lnTo>
                  <a:lnTo>
                    <a:pt x="301" y="353"/>
                  </a:lnTo>
                  <a:lnTo>
                    <a:pt x="338" y="406"/>
                  </a:lnTo>
                  <a:lnTo>
                    <a:pt x="353" y="444"/>
                  </a:lnTo>
                  <a:lnTo>
                    <a:pt x="361" y="466"/>
                  </a:lnTo>
                  <a:lnTo>
                    <a:pt x="361" y="466"/>
                  </a:lnTo>
                  <a:lnTo>
                    <a:pt x="361" y="263"/>
                  </a:lnTo>
                  <a:lnTo>
                    <a:pt x="361" y="263"/>
                  </a:lnTo>
                  <a:lnTo>
                    <a:pt x="353" y="181"/>
                  </a:lnTo>
                  <a:lnTo>
                    <a:pt x="346" y="151"/>
                  </a:lnTo>
                  <a:lnTo>
                    <a:pt x="346" y="151"/>
                  </a:lnTo>
                  <a:lnTo>
                    <a:pt x="286" y="128"/>
                  </a:lnTo>
                  <a:lnTo>
                    <a:pt x="286" y="128"/>
                  </a:lnTo>
                  <a:lnTo>
                    <a:pt x="248" y="113"/>
                  </a:lnTo>
                  <a:lnTo>
                    <a:pt x="203" y="98"/>
                  </a:lnTo>
                  <a:lnTo>
                    <a:pt x="151" y="68"/>
                  </a:lnTo>
                  <a:lnTo>
                    <a:pt x="151" y="68"/>
                  </a:lnTo>
                  <a:lnTo>
                    <a:pt x="203" y="106"/>
                  </a:lnTo>
                  <a:lnTo>
                    <a:pt x="241" y="143"/>
                  </a:lnTo>
                  <a:lnTo>
                    <a:pt x="271" y="181"/>
                  </a:lnTo>
                  <a:lnTo>
                    <a:pt x="271" y="181"/>
                  </a:lnTo>
                  <a:lnTo>
                    <a:pt x="293" y="218"/>
                  </a:lnTo>
                  <a:lnTo>
                    <a:pt x="308" y="248"/>
                  </a:lnTo>
                  <a:lnTo>
                    <a:pt x="316" y="293"/>
                  </a:lnTo>
                  <a:lnTo>
                    <a:pt x="316" y="293"/>
                  </a:lnTo>
                  <a:lnTo>
                    <a:pt x="293" y="248"/>
                  </a:lnTo>
                  <a:lnTo>
                    <a:pt x="271" y="218"/>
                  </a:lnTo>
                  <a:lnTo>
                    <a:pt x="241" y="173"/>
                  </a:lnTo>
                  <a:lnTo>
                    <a:pt x="241" y="173"/>
                  </a:lnTo>
                  <a:lnTo>
                    <a:pt x="181" y="121"/>
                  </a:lnTo>
                  <a:lnTo>
                    <a:pt x="106" y="68"/>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50"/>
            <p:cNvSpPr>
              <a:spLocks/>
            </p:cNvSpPr>
            <p:nvPr/>
          </p:nvSpPr>
          <p:spPr bwMode="auto">
            <a:xfrm>
              <a:off x="450850" y="6099175"/>
              <a:ext cx="1012825" cy="608013"/>
            </a:xfrm>
            <a:custGeom>
              <a:avLst/>
              <a:gdLst>
                <a:gd name="T0" fmla="*/ 218 w 638"/>
                <a:gd name="T1" fmla="*/ 308 h 383"/>
                <a:gd name="T2" fmla="*/ 218 w 638"/>
                <a:gd name="T3" fmla="*/ 308 h 383"/>
                <a:gd name="T4" fmla="*/ 270 w 638"/>
                <a:gd name="T5" fmla="*/ 330 h 383"/>
                <a:gd name="T6" fmla="*/ 330 w 638"/>
                <a:gd name="T7" fmla="*/ 338 h 383"/>
                <a:gd name="T8" fmla="*/ 391 w 638"/>
                <a:gd name="T9" fmla="*/ 330 h 383"/>
                <a:gd name="T10" fmla="*/ 451 w 638"/>
                <a:gd name="T11" fmla="*/ 315 h 383"/>
                <a:gd name="T12" fmla="*/ 503 w 638"/>
                <a:gd name="T13" fmla="*/ 285 h 383"/>
                <a:gd name="T14" fmla="*/ 548 w 638"/>
                <a:gd name="T15" fmla="*/ 248 h 383"/>
                <a:gd name="T16" fmla="*/ 586 w 638"/>
                <a:gd name="T17" fmla="*/ 203 h 383"/>
                <a:gd name="T18" fmla="*/ 616 w 638"/>
                <a:gd name="T19" fmla="*/ 150 h 383"/>
                <a:gd name="T20" fmla="*/ 616 w 638"/>
                <a:gd name="T21" fmla="*/ 150 h 383"/>
                <a:gd name="T22" fmla="*/ 623 w 638"/>
                <a:gd name="T23" fmla="*/ 112 h 383"/>
                <a:gd name="T24" fmla="*/ 631 w 638"/>
                <a:gd name="T25" fmla="*/ 75 h 383"/>
                <a:gd name="T26" fmla="*/ 631 w 638"/>
                <a:gd name="T27" fmla="*/ 37 h 383"/>
                <a:gd name="T28" fmla="*/ 631 w 638"/>
                <a:gd name="T29" fmla="*/ 0 h 383"/>
                <a:gd name="T30" fmla="*/ 631 w 638"/>
                <a:gd name="T31" fmla="*/ 0 h 383"/>
                <a:gd name="T32" fmla="*/ 638 w 638"/>
                <a:gd name="T33" fmla="*/ 45 h 383"/>
                <a:gd name="T34" fmla="*/ 638 w 638"/>
                <a:gd name="T35" fmla="*/ 90 h 383"/>
                <a:gd name="T36" fmla="*/ 638 w 638"/>
                <a:gd name="T37" fmla="*/ 135 h 383"/>
                <a:gd name="T38" fmla="*/ 623 w 638"/>
                <a:gd name="T39" fmla="*/ 180 h 383"/>
                <a:gd name="T40" fmla="*/ 623 w 638"/>
                <a:gd name="T41" fmla="*/ 180 h 383"/>
                <a:gd name="T42" fmla="*/ 593 w 638"/>
                <a:gd name="T43" fmla="*/ 233 h 383"/>
                <a:gd name="T44" fmla="*/ 556 w 638"/>
                <a:gd name="T45" fmla="*/ 285 h 383"/>
                <a:gd name="T46" fmla="*/ 518 w 638"/>
                <a:gd name="T47" fmla="*/ 323 h 383"/>
                <a:gd name="T48" fmla="*/ 466 w 638"/>
                <a:gd name="T49" fmla="*/ 353 h 383"/>
                <a:gd name="T50" fmla="*/ 413 w 638"/>
                <a:gd name="T51" fmla="*/ 375 h 383"/>
                <a:gd name="T52" fmla="*/ 353 w 638"/>
                <a:gd name="T53" fmla="*/ 383 h 383"/>
                <a:gd name="T54" fmla="*/ 293 w 638"/>
                <a:gd name="T55" fmla="*/ 375 h 383"/>
                <a:gd name="T56" fmla="*/ 225 w 638"/>
                <a:gd name="T57" fmla="*/ 360 h 383"/>
                <a:gd name="T58" fmla="*/ 225 w 638"/>
                <a:gd name="T59" fmla="*/ 360 h 383"/>
                <a:gd name="T60" fmla="*/ 180 w 638"/>
                <a:gd name="T61" fmla="*/ 338 h 383"/>
                <a:gd name="T62" fmla="*/ 143 w 638"/>
                <a:gd name="T63" fmla="*/ 315 h 383"/>
                <a:gd name="T64" fmla="*/ 113 w 638"/>
                <a:gd name="T65" fmla="*/ 285 h 383"/>
                <a:gd name="T66" fmla="*/ 83 w 638"/>
                <a:gd name="T67" fmla="*/ 248 h 383"/>
                <a:gd name="T68" fmla="*/ 53 w 638"/>
                <a:gd name="T69" fmla="*/ 203 h 383"/>
                <a:gd name="T70" fmla="*/ 30 w 638"/>
                <a:gd name="T71" fmla="*/ 165 h 383"/>
                <a:gd name="T72" fmla="*/ 15 w 638"/>
                <a:gd name="T73" fmla="*/ 120 h 383"/>
                <a:gd name="T74" fmla="*/ 0 w 638"/>
                <a:gd name="T75" fmla="*/ 75 h 383"/>
                <a:gd name="T76" fmla="*/ 0 w 638"/>
                <a:gd name="T77" fmla="*/ 75 h 383"/>
                <a:gd name="T78" fmla="*/ 38 w 638"/>
                <a:gd name="T79" fmla="*/ 150 h 383"/>
                <a:gd name="T80" fmla="*/ 83 w 638"/>
                <a:gd name="T81" fmla="*/ 218 h 383"/>
                <a:gd name="T82" fmla="*/ 143 w 638"/>
                <a:gd name="T83" fmla="*/ 270 h 383"/>
                <a:gd name="T84" fmla="*/ 180 w 638"/>
                <a:gd name="T85" fmla="*/ 293 h 383"/>
                <a:gd name="T86" fmla="*/ 218 w 638"/>
                <a:gd name="T87" fmla="*/ 308 h 383"/>
                <a:gd name="T88" fmla="*/ 218 w 638"/>
                <a:gd name="T89" fmla="*/ 308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38" h="383">
                  <a:moveTo>
                    <a:pt x="218" y="308"/>
                  </a:moveTo>
                  <a:lnTo>
                    <a:pt x="218" y="308"/>
                  </a:lnTo>
                  <a:lnTo>
                    <a:pt x="270" y="330"/>
                  </a:lnTo>
                  <a:lnTo>
                    <a:pt x="330" y="338"/>
                  </a:lnTo>
                  <a:lnTo>
                    <a:pt x="391" y="330"/>
                  </a:lnTo>
                  <a:lnTo>
                    <a:pt x="451" y="315"/>
                  </a:lnTo>
                  <a:lnTo>
                    <a:pt x="503" y="285"/>
                  </a:lnTo>
                  <a:lnTo>
                    <a:pt x="548" y="248"/>
                  </a:lnTo>
                  <a:lnTo>
                    <a:pt x="586" y="203"/>
                  </a:lnTo>
                  <a:lnTo>
                    <a:pt x="616" y="150"/>
                  </a:lnTo>
                  <a:lnTo>
                    <a:pt x="616" y="150"/>
                  </a:lnTo>
                  <a:lnTo>
                    <a:pt x="623" y="112"/>
                  </a:lnTo>
                  <a:lnTo>
                    <a:pt x="631" y="75"/>
                  </a:lnTo>
                  <a:lnTo>
                    <a:pt x="631" y="37"/>
                  </a:lnTo>
                  <a:lnTo>
                    <a:pt x="631" y="0"/>
                  </a:lnTo>
                  <a:lnTo>
                    <a:pt x="631" y="0"/>
                  </a:lnTo>
                  <a:lnTo>
                    <a:pt x="638" y="45"/>
                  </a:lnTo>
                  <a:lnTo>
                    <a:pt x="638" y="90"/>
                  </a:lnTo>
                  <a:lnTo>
                    <a:pt x="638" y="135"/>
                  </a:lnTo>
                  <a:lnTo>
                    <a:pt x="623" y="180"/>
                  </a:lnTo>
                  <a:lnTo>
                    <a:pt x="623" y="180"/>
                  </a:lnTo>
                  <a:lnTo>
                    <a:pt x="593" y="233"/>
                  </a:lnTo>
                  <a:lnTo>
                    <a:pt x="556" y="285"/>
                  </a:lnTo>
                  <a:lnTo>
                    <a:pt x="518" y="323"/>
                  </a:lnTo>
                  <a:lnTo>
                    <a:pt x="466" y="353"/>
                  </a:lnTo>
                  <a:lnTo>
                    <a:pt x="413" y="375"/>
                  </a:lnTo>
                  <a:lnTo>
                    <a:pt x="353" y="383"/>
                  </a:lnTo>
                  <a:lnTo>
                    <a:pt x="293" y="375"/>
                  </a:lnTo>
                  <a:lnTo>
                    <a:pt x="225" y="360"/>
                  </a:lnTo>
                  <a:lnTo>
                    <a:pt x="225" y="360"/>
                  </a:lnTo>
                  <a:lnTo>
                    <a:pt x="180" y="338"/>
                  </a:lnTo>
                  <a:lnTo>
                    <a:pt x="143" y="315"/>
                  </a:lnTo>
                  <a:lnTo>
                    <a:pt x="113" y="285"/>
                  </a:lnTo>
                  <a:lnTo>
                    <a:pt x="83" y="248"/>
                  </a:lnTo>
                  <a:lnTo>
                    <a:pt x="53" y="203"/>
                  </a:lnTo>
                  <a:lnTo>
                    <a:pt x="30" y="165"/>
                  </a:lnTo>
                  <a:lnTo>
                    <a:pt x="15" y="120"/>
                  </a:lnTo>
                  <a:lnTo>
                    <a:pt x="0" y="75"/>
                  </a:lnTo>
                  <a:lnTo>
                    <a:pt x="0" y="75"/>
                  </a:lnTo>
                  <a:lnTo>
                    <a:pt x="38" y="150"/>
                  </a:lnTo>
                  <a:lnTo>
                    <a:pt x="83" y="218"/>
                  </a:lnTo>
                  <a:lnTo>
                    <a:pt x="143" y="270"/>
                  </a:lnTo>
                  <a:lnTo>
                    <a:pt x="180" y="293"/>
                  </a:lnTo>
                  <a:lnTo>
                    <a:pt x="218" y="308"/>
                  </a:lnTo>
                  <a:lnTo>
                    <a:pt x="218" y="3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51"/>
            <p:cNvSpPr>
              <a:spLocks/>
            </p:cNvSpPr>
            <p:nvPr/>
          </p:nvSpPr>
          <p:spPr bwMode="auto">
            <a:xfrm>
              <a:off x="773113" y="5788025"/>
              <a:ext cx="679450" cy="525463"/>
            </a:xfrm>
            <a:custGeom>
              <a:avLst/>
              <a:gdLst>
                <a:gd name="T0" fmla="*/ 293 w 428"/>
                <a:gd name="T1" fmla="*/ 53 h 331"/>
                <a:gd name="T2" fmla="*/ 293 w 428"/>
                <a:gd name="T3" fmla="*/ 53 h 331"/>
                <a:gd name="T4" fmla="*/ 255 w 428"/>
                <a:gd name="T5" fmla="*/ 46 h 331"/>
                <a:gd name="T6" fmla="*/ 225 w 428"/>
                <a:gd name="T7" fmla="*/ 38 h 331"/>
                <a:gd name="T8" fmla="*/ 195 w 428"/>
                <a:gd name="T9" fmla="*/ 46 h 331"/>
                <a:gd name="T10" fmla="*/ 165 w 428"/>
                <a:gd name="T11" fmla="*/ 46 h 331"/>
                <a:gd name="T12" fmla="*/ 135 w 428"/>
                <a:gd name="T13" fmla="*/ 61 h 331"/>
                <a:gd name="T14" fmla="*/ 105 w 428"/>
                <a:gd name="T15" fmla="*/ 76 h 331"/>
                <a:gd name="T16" fmla="*/ 82 w 428"/>
                <a:gd name="T17" fmla="*/ 98 h 331"/>
                <a:gd name="T18" fmla="*/ 60 w 428"/>
                <a:gd name="T19" fmla="*/ 121 h 331"/>
                <a:gd name="T20" fmla="*/ 60 w 428"/>
                <a:gd name="T21" fmla="*/ 121 h 331"/>
                <a:gd name="T22" fmla="*/ 45 w 428"/>
                <a:gd name="T23" fmla="*/ 143 h 331"/>
                <a:gd name="T24" fmla="*/ 45 w 428"/>
                <a:gd name="T25" fmla="*/ 166 h 331"/>
                <a:gd name="T26" fmla="*/ 45 w 428"/>
                <a:gd name="T27" fmla="*/ 181 h 331"/>
                <a:gd name="T28" fmla="*/ 45 w 428"/>
                <a:gd name="T29" fmla="*/ 181 h 331"/>
                <a:gd name="T30" fmla="*/ 52 w 428"/>
                <a:gd name="T31" fmla="*/ 196 h 331"/>
                <a:gd name="T32" fmla="*/ 67 w 428"/>
                <a:gd name="T33" fmla="*/ 203 h 331"/>
                <a:gd name="T34" fmla="*/ 90 w 428"/>
                <a:gd name="T35" fmla="*/ 218 h 331"/>
                <a:gd name="T36" fmla="*/ 90 w 428"/>
                <a:gd name="T37" fmla="*/ 218 h 331"/>
                <a:gd name="T38" fmla="*/ 120 w 428"/>
                <a:gd name="T39" fmla="*/ 248 h 331"/>
                <a:gd name="T40" fmla="*/ 127 w 428"/>
                <a:gd name="T41" fmla="*/ 278 h 331"/>
                <a:gd name="T42" fmla="*/ 127 w 428"/>
                <a:gd name="T43" fmla="*/ 301 h 331"/>
                <a:gd name="T44" fmla="*/ 120 w 428"/>
                <a:gd name="T45" fmla="*/ 316 h 331"/>
                <a:gd name="T46" fmla="*/ 120 w 428"/>
                <a:gd name="T47" fmla="*/ 316 h 331"/>
                <a:gd name="T48" fmla="*/ 105 w 428"/>
                <a:gd name="T49" fmla="*/ 331 h 331"/>
                <a:gd name="T50" fmla="*/ 75 w 428"/>
                <a:gd name="T51" fmla="*/ 331 h 331"/>
                <a:gd name="T52" fmla="*/ 60 w 428"/>
                <a:gd name="T53" fmla="*/ 331 h 331"/>
                <a:gd name="T54" fmla="*/ 45 w 428"/>
                <a:gd name="T55" fmla="*/ 316 h 331"/>
                <a:gd name="T56" fmla="*/ 30 w 428"/>
                <a:gd name="T57" fmla="*/ 301 h 331"/>
                <a:gd name="T58" fmla="*/ 15 w 428"/>
                <a:gd name="T59" fmla="*/ 278 h 331"/>
                <a:gd name="T60" fmla="*/ 15 w 428"/>
                <a:gd name="T61" fmla="*/ 278 h 331"/>
                <a:gd name="T62" fmla="*/ 7 w 428"/>
                <a:gd name="T63" fmla="*/ 256 h 331"/>
                <a:gd name="T64" fmla="*/ 0 w 428"/>
                <a:gd name="T65" fmla="*/ 226 h 331"/>
                <a:gd name="T66" fmla="*/ 7 w 428"/>
                <a:gd name="T67" fmla="*/ 181 h 331"/>
                <a:gd name="T68" fmla="*/ 15 w 428"/>
                <a:gd name="T69" fmla="*/ 143 h 331"/>
                <a:gd name="T70" fmla="*/ 22 w 428"/>
                <a:gd name="T71" fmla="*/ 128 h 331"/>
                <a:gd name="T72" fmla="*/ 22 w 428"/>
                <a:gd name="T73" fmla="*/ 128 h 331"/>
                <a:gd name="T74" fmla="*/ 45 w 428"/>
                <a:gd name="T75" fmla="*/ 91 h 331"/>
                <a:gd name="T76" fmla="*/ 67 w 428"/>
                <a:gd name="T77" fmla="*/ 61 h 331"/>
                <a:gd name="T78" fmla="*/ 97 w 428"/>
                <a:gd name="T79" fmla="*/ 38 h 331"/>
                <a:gd name="T80" fmla="*/ 135 w 428"/>
                <a:gd name="T81" fmla="*/ 23 h 331"/>
                <a:gd name="T82" fmla="*/ 165 w 428"/>
                <a:gd name="T83" fmla="*/ 8 h 331"/>
                <a:gd name="T84" fmla="*/ 203 w 428"/>
                <a:gd name="T85" fmla="*/ 0 h 331"/>
                <a:gd name="T86" fmla="*/ 240 w 428"/>
                <a:gd name="T87" fmla="*/ 0 h 331"/>
                <a:gd name="T88" fmla="*/ 285 w 428"/>
                <a:gd name="T89" fmla="*/ 15 h 331"/>
                <a:gd name="T90" fmla="*/ 285 w 428"/>
                <a:gd name="T91" fmla="*/ 15 h 331"/>
                <a:gd name="T92" fmla="*/ 308 w 428"/>
                <a:gd name="T93" fmla="*/ 30 h 331"/>
                <a:gd name="T94" fmla="*/ 330 w 428"/>
                <a:gd name="T95" fmla="*/ 46 h 331"/>
                <a:gd name="T96" fmla="*/ 375 w 428"/>
                <a:gd name="T97" fmla="*/ 91 h 331"/>
                <a:gd name="T98" fmla="*/ 405 w 428"/>
                <a:gd name="T99" fmla="*/ 143 h 331"/>
                <a:gd name="T100" fmla="*/ 428 w 428"/>
                <a:gd name="T101" fmla="*/ 196 h 331"/>
                <a:gd name="T102" fmla="*/ 428 w 428"/>
                <a:gd name="T103" fmla="*/ 196 h 331"/>
                <a:gd name="T104" fmla="*/ 405 w 428"/>
                <a:gd name="T105" fmla="*/ 158 h 331"/>
                <a:gd name="T106" fmla="*/ 375 w 428"/>
                <a:gd name="T107" fmla="*/ 113 h 331"/>
                <a:gd name="T108" fmla="*/ 338 w 428"/>
                <a:gd name="T109" fmla="*/ 83 h 331"/>
                <a:gd name="T110" fmla="*/ 293 w 428"/>
                <a:gd name="T111" fmla="*/ 53 h 331"/>
                <a:gd name="T112" fmla="*/ 293 w 428"/>
                <a:gd name="T113" fmla="*/ 53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8" h="331">
                  <a:moveTo>
                    <a:pt x="293" y="53"/>
                  </a:moveTo>
                  <a:lnTo>
                    <a:pt x="293" y="53"/>
                  </a:lnTo>
                  <a:lnTo>
                    <a:pt x="255" y="46"/>
                  </a:lnTo>
                  <a:lnTo>
                    <a:pt x="225" y="38"/>
                  </a:lnTo>
                  <a:lnTo>
                    <a:pt x="195" y="46"/>
                  </a:lnTo>
                  <a:lnTo>
                    <a:pt x="165" y="46"/>
                  </a:lnTo>
                  <a:lnTo>
                    <a:pt x="135" y="61"/>
                  </a:lnTo>
                  <a:lnTo>
                    <a:pt x="105" y="76"/>
                  </a:lnTo>
                  <a:lnTo>
                    <a:pt x="82" y="98"/>
                  </a:lnTo>
                  <a:lnTo>
                    <a:pt x="60" y="121"/>
                  </a:lnTo>
                  <a:lnTo>
                    <a:pt x="60" y="121"/>
                  </a:lnTo>
                  <a:lnTo>
                    <a:pt x="45" y="143"/>
                  </a:lnTo>
                  <a:lnTo>
                    <a:pt x="45" y="166"/>
                  </a:lnTo>
                  <a:lnTo>
                    <a:pt x="45" y="181"/>
                  </a:lnTo>
                  <a:lnTo>
                    <a:pt x="45" y="181"/>
                  </a:lnTo>
                  <a:lnTo>
                    <a:pt x="52" y="196"/>
                  </a:lnTo>
                  <a:lnTo>
                    <a:pt x="67" y="203"/>
                  </a:lnTo>
                  <a:lnTo>
                    <a:pt x="90" y="218"/>
                  </a:lnTo>
                  <a:lnTo>
                    <a:pt x="90" y="218"/>
                  </a:lnTo>
                  <a:lnTo>
                    <a:pt x="120" y="248"/>
                  </a:lnTo>
                  <a:lnTo>
                    <a:pt x="127" y="278"/>
                  </a:lnTo>
                  <a:lnTo>
                    <a:pt x="127" y="301"/>
                  </a:lnTo>
                  <a:lnTo>
                    <a:pt x="120" y="316"/>
                  </a:lnTo>
                  <a:lnTo>
                    <a:pt x="120" y="316"/>
                  </a:lnTo>
                  <a:lnTo>
                    <a:pt x="105" y="331"/>
                  </a:lnTo>
                  <a:lnTo>
                    <a:pt x="75" y="331"/>
                  </a:lnTo>
                  <a:lnTo>
                    <a:pt x="60" y="331"/>
                  </a:lnTo>
                  <a:lnTo>
                    <a:pt x="45" y="316"/>
                  </a:lnTo>
                  <a:lnTo>
                    <a:pt x="30" y="301"/>
                  </a:lnTo>
                  <a:lnTo>
                    <a:pt x="15" y="278"/>
                  </a:lnTo>
                  <a:lnTo>
                    <a:pt x="15" y="278"/>
                  </a:lnTo>
                  <a:lnTo>
                    <a:pt x="7" y="256"/>
                  </a:lnTo>
                  <a:lnTo>
                    <a:pt x="0" y="226"/>
                  </a:lnTo>
                  <a:lnTo>
                    <a:pt x="7" y="181"/>
                  </a:lnTo>
                  <a:lnTo>
                    <a:pt x="15" y="143"/>
                  </a:lnTo>
                  <a:lnTo>
                    <a:pt x="22" y="128"/>
                  </a:lnTo>
                  <a:lnTo>
                    <a:pt x="22" y="128"/>
                  </a:lnTo>
                  <a:lnTo>
                    <a:pt x="45" y="91"/>
                  </a:lnTo>
                  <a:lnTo>
                    <a:pt x="67" y="61"/>
                  </a:lnTo>
                  <a:lnTo>
                    <a:pt x="97" y="38"/>
                  </a:lnTo>
                  <a:lnTo>
                    <a:pt x="135" y="23"/>
                  </a:lnTo>
                  <a:lnTo>
                    <a:pt x="165" y="8"/>
                  </a:lnTo>
                  <a:lnTo>
                    <a:pt x="203" y="0"/>
                  </a:lnTo>
                  <a:lnTo>
                    <a:pt x="240" y="0"/>
                  </a:lnTo>
                  <a:lnTo>
                    <a:pt x="285" y="15"/>
                  </a:lnTo>
                  <a:lnTo>
                    <a:pt x="285" y="15"/>
                  </a:lnTo>
                  <a:lnTo>
                    <a:pt x="308" y="30"/>
                  </a:lnTo>
                  <a:lnTo>
                    <a:pt x="330" y="46"/>
                  </a:lnTo>
                  <a:lnTo>
                    <a:pt x="375" y="91"/>
                  </a:lnTo>
                  <a:lnTo>
                    <a:pt x="405" y="143"/>
                  </a:lnTo>
                  <a:lnTo>
                    <a:pt x="428" y="196"/>
                  </a:lnTo>
                  <a:lnTo>
                    <a:pt x="428" y="196"/>
                  </a:lnTo>
                  <a:lnTo>
                    <a:pt x="405" y="158"/>
                  </a:lnTo>
                  <a:lnTo>
                    <a:pt x="375" y="113"/>
                  </a:lnTo>
                  <a:lnTo>
                    <a:pt x="338" y="83"/>
                  </a:lnTo>
                  <a:lnTo>
                    <a:pt x="293" y="53"/>
                  </a:lnTo>
                  <a:lnTo>
                    <a:pt x="293" y="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52"/>
            <p:cNvSpPr>
              <a:spLocks/>
            </p:cNvSpPr>
            <p:nvPr/>
          </p:nvSpPr>
          <p:spPr bwMode="auto">
            <a:xfrm>
              <a:off x="414338" y="5287963"/>
              <a:ext cx="1562100" cy="930275"/>
            </a:xfrm>
            <a:custGeom>
              <a:avLst/>
              <a:gdLst>
                <a:gd name="T0" fmla="*/ 669 w 984"/>
                <a:gd name="T1" fmla="*/ 98 h 586"/>
                <a:gd name="T2" fmla="*/ 669 w 984"/>
                <a:gd name="T3" fmla="*/ 98 h 586"/>
                <a:gd name="T4" fmla="*/ 624 w 984"/>
                <a:gd name="T5" fmla="*/ 83 h 586"/>
                <a:gd name="T6" fmla="*/ 571 w 984"/>
                <a:gd name="T7" fmla="*/ 75 h 586"/>
                <a:gd name="T8" fmla="*/ 526 w 984"/>
                <a:gd name="T9" fmla="*/ 68 h 586"/>
                <a:gd name="T10" fmla="*/ 481 w 984"/>
                <a:gd name="T11" fmla="*/ 60 h 586"/>
                <a:gd name="T12" fmla="*/ 391 w 984"/>
                <a:gd name="T13" fmla="*/ 75 h 586"/>
                <a:gd name="T14" fmla="*/ 301 w 984"/>
                <a:gd name="T15" fmla="*/ 98 h 586"/>
                <a:gd name="T16" fmla="*/ 226 w 984"/>
                <a:gd name="T17" fmla="*/ 143 h 586"/>
                <a:gd name="T18" fmla="*/ 151 w 984"/>
                <a:gd name="T19" fmla="*/ 195 h 586"/>
                <a:gd name="T20" fmla="*/ 121 w 984"/>
                <a:gd name="T21" fmla="*/ 233 h 586"/>
                <a:gd name="T22" fmla="*/ 91 w 984"/>
                <a:gd name="T23" fmla="*/ 270 h 586"/>
                <a:gd name="T24" fmla="*/ 68 w 984"/>
                <a:gd name="T25" fmla="*/ 308 h 586"/>
                <a:gd name="T26" fmla="*/ 45 w 984"/>
                <a:gd name="T27" fmla="*/ 353 h 586"/>
                <a:gd name="T28" fmla="*/ 45 w 984"/>
                <a:gd name="T29" fmla="*/ 353 h 586"/>
                <a:gd name="T30" fmla="*/ 23 w 984"/>
                <a:gd name="T31" fmla="*/ 413 h 586"/>
                <a:gd name="T32" fmla="*/ 15 w 984"/>
                <a:gd name="T33" fmla="*/ 473 h 586"/>
                <a:gd name="T34" fmla="*/ 15 w 984"/>
                <a:gd name="T35" fmla="*/ 533 h 586"/>
                <a:gd name="T36" fmla="*/ 23 w 984"/>
                <a:gd name="T37" fmla="*/ 586 h 586"/>
                <a:gd name="T38" fmla="*/ 23 w 984"/>
                <a:gd name="T39" fmla="*/ 586 h 586"/>
                <a:gd name="T40" fmla="*/ 8 w 984"/>
                <a:gd name="T41" fmla="*/ 518 h 586"/>
                <a:gd name="T42" fmla="*/ 0 w 984"/>
                <a:gd name="T43" fmla="*/ 451 h 586"/>
                <a:gd name="T44" fmla="*/ 8 w 984"/>
                <a:gd name="T45" fmla="*/ 376 h 586"/>
                <a:gd name="T46" fmla="*/ 30 w 984"/>
                <a:gd name="T47" fmla="*/ 300 h 586"/>
                <a:gd name="T48" fmla="*/ 30 w 984"/>
                <a:gd name="T49" fmla="*/ 300 h 586"/>
                <a:gd name="T50" fmla="*/ 76 w 984"/>
                <a:gd name="T51" fmla="*/ 218 h 586"/>
                <a:gd name="T52" fmla="*/ 98 w 984"/>
                <a:gd name="T53" fmla="*/ 180 h 586"/>
                <a:gd name="T54" fmla="*/ 128 w 984"/>
                <a:gd name="T55" fmla="*/ 143 h 586"/>
                <a:gd name="T56" fmla="*/ 166 w 984"/>
                <a:gd name="T57" fmla="*/ 105 h 586"/>
                <a:gd name="T58" fmla="*/ 203 w 984"/>
                <a:gd name="T59" fmla="*/ 75 h 586"/>
                <a:gd name="T60" fmla="*/ 248 w 984"/>
                <a:gd name="T61" fmla="*/ 45 h 586"/>
                <a:gd name="T62" fmla="*/ 293 w 984"/>
                <a:gd name="T63" fmla="*/ 22 h 586"/>
                <a:gd name="T64" fmla="*/ 293 w 984"/>
                <a:gd name="T65" fmla="*/ 22 h 586"/>
                <a:gd name="T66" fmla="*/ 338 w 984"/>
                <a:gd name="T67" fmla="*/ 7 h 586"/>
                <a:gd name="T68" fmla="*/ 383 w 984"/>
                <a:gd name="T69" fmla="*/ 0 h 586"/>
                <a:gd name="T70" fmla="*/ 429 w 984"/>
                <a:gd name="T71" fmla="*/ 0 h 586"/>
                <a:gd name="T72" fmla="*/ 481 w 984"/>
                <a:gd name="T73" fmla="*/ 0 h 586"/>
                <a:gd name="T74" fmla="*/ 579 w 984"/>
                <a:gd name="T75" fmla="*/ 15 h 586"/>
                <a:gd name="T76" fmla="*/ 669 w 984"/>
                <a:gd name="T77" fmla="*/ 53 h 586"/>
                <a:gd name="T78" fmla="*/ 669 w 984"/>
                <a:gd name="T79" fmla="*/ 53 h 586"/>
                <a:gd name="T80" fmla="*/ 737 w 984"/>
                <a:gd name="T81" fmla="*/ 83 h 586"/>
                <a:gd name="T82" fmla="*/ 789 w 984"/>
                <a:gd name="T83" fmla="*/ 120 h 586"/>
                <a:gd name="T84" fmla="*/ 834 w 984"/>
                <a:gd name="T85" fmla="*/ 158 h 586"/>
                <a:gd name="T86" fmla="*/ 872 w 984"/>
                <a:gd name="T87" fmla="*/ 203 h 586"/>
                <a:gd name="T88" fmla="*/ 909 w 984"/>
                <a:gd name="T89" fmla="*/ 255 h 586"/>
                <a:gd name="T90" fmla="*/ 939 w 984"/>
                <a:gd name="T91" fmla="*/ 308 h 586"/>
                <a:gd name="T92" fmla="*/ 984 w 984"/>
                <a:gd name="T93" fmla="*/ 413 h 586"/>
                <a:gd name="T94" fmla="*/ 984 w 984"/>
                <a:gd name="T95" fmla="*/ 413 h 586"/>
                <a:gd name="T96" fmla="*/ 962 w 984"/>
                <a:gd name="T97" fmla="*/ 368 h 586"/>
                <a:gd name="T98" fmla="*/ 932 w 984"/>
                <a:gd name="T99" fmla="*/ 315 h 586"/>
                <a:gd name="T100" fmla="*/ 894 w 984"/>
                <a:gd name="T101" fmla="*/ 270 h 586"/>
                <a:gd name="T102" fmla="*/ 857 w 984"/>
                <a:gd name="T103" fmla="*/ 225 h 586"/>
                <a:gd name="T104" fmla="*/ 812 w 984"/>
                <a:gd name="T105" fmla="*/ 188 h 586"/>
                <a:gd name="T106" fmla="*/ 767 w 984"/>
                <a:gd name="T107" fmla="*/ 158 h 586"/>
                <a:gd name="T108" fmla="*/ 721 w 984"/>
                <a:gd name="T109" fmla="*/ 128 h 586"/>
                <a:gd name="T110" fmla="*/ 669 w 984"/>
                <a:gd name="T111" fmla="*/ 98 h 586"/>
                <a:gd name="T112" fmla="*/ 669 w 984"/>
                <a:gd name="T113" fmla="*/ 98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84" h="586">
                  <a:moveTo>
                    <a:pt x="669" y="98"/>
                  </a:moveTo>
                  <a:lnTo>
                    <a:pt x="669" y="98"/>
                  </a:lnTo>
                  <a:lnTo>
                    <a:pt x="624" y="83"/>
                  </a:lnTo>
                  <a:lnTo>
                    <a:pt x="571" y="75"/>
                  </a:lnTo>
                  <a:lnTo>
                    <a:pt x="526" y="68"/>
                  </a:lnTo>
                  <a:lnTo>
                    <a:pt x="481" y="60"/>
                  </a:lnTo>
                  <a:lnTo>
                    <a:pt x="391" y="75"/>
                  </a:lnTo>
                  <a:lnTo>
                    <a:pt x="301" y="98"/>
                  </a:lnTo>
                  <a:lnTo>
                    <a:pt x="226" y="143"/>
                  </a:lnTo>
                  <a:lnTo>
                    <a:pt x="151" y="195"/>
                  </a:lnTo>
                  <a:lnTo>
                    <a:pt x="121" y="233"/>
                  </a:lnTo>
                  <a:lnTo>
                    <a:pt x="91" y="270"/>
                  </a:lnTo>
                  <a:lnTo>
                    <a:pt x="68" y="308"/>
                  </a:lnTo>
                  <a:lnTo>
                    <a:pt x="45" y="353"/>
                  </a:lnTo>
                  <a:lnTo>
                    <a:pt x="45" y="353"/>
                  </a:lnTo>
                  <a:lnTo>
                    <a:pt x="23" y="413"/>
                  </a:lnTo>
                  <a:lnTo>
                    <a:pt x="15" y="473"/>
                  </a:lnTo>
                  <a:lnTo>
                    <a:pt x="15" y="533"/>
                  </a:lnTo>
                  <a:lnTo>
                    <a:pt x="23" y="586"/>
                  </a:lnTo>
                  <a:lnTo>
                    <a:pt x="23" y="586"/>
                  </a:lnTo>
                  <a:lnTo>
                    <a:pt x="8" y="518"/>
                  </a:lnTo>
                  <a:lnTo>
                    <a:pt x="0" y="451"/>
                  </a:lnTo>
                  <a:lnTo>
                    <a:pt x="8" y="376"/>
                  </a:lnTo>
                  <a:lnTo>
                    <a:pt x="30" y="300"/>
                  </a:lnTo>
                  <a:lnTo>
                    <a:pt x="30" y="300"/>
                  </a:lnTo>
                  <a:lnTo>
                    <a:pt x="76" y="218"/>
                  </a:lnTo>
                  <a:lnTo>
                    <a:pt x="98" y="180"/>
                  </a:lnTo>
                  <a:lnTo>
                    <a:pt x="128" y="143"/>
                  </a:lnTo>
                  <a:lnTo>
                    <a:pt x="166" y="105"/>
                  </a:lnTo>
                  <a:lnTo>
                    <a:pt x="203" y="75"/>
                  </a:lnTo>
                  <a:lnTo>
                    <a:pt x="248" y="45"/>
                  </a:lnTo>
                  <a:lnTo>
                    <a:pt x="293" y="22"/>
                  </a:lnTo>
                  <a:lnTo>
                    <a:pt x="293" y="22"/>
                  </a:lnTo>
                  <a:lnTo>
                    <a:pt x="338" y="7"/>
                  </a:lnTo>
                  <a:lnTo>
                    <a:pt x="383" y="0"/>
                  </a:lnTo>
                  <a:lnTo>
                    <a:pt x="429" y="0"/>
                  </a:lnTo>
                  <a:lnTo>
                    <a:pt x="481" y="0"/>
                  </a:lnTo>
                  <a:lnTo>
                    <a:pt x="579" y="15"/>
                  </a:lnTo>
                  <a:lnTo>
                    <a:pt x="669" y="53"/>
                  </a:lnTo>
                  <a:lnTo>
                    <a:pt x="669" y="53"/>
                  </a:lnTo>
                  <a:lnTo>
                    <a:pt x="737" y="83"/>
                  </a:lnTo>
                  <a:lnTo>
                    <a:pt x="789" y="120"/>
                  </a:lnTo>
                  <a:lnTo>
                    <a:pt x="834" y="158"/>
                  </a:lnTo>
                  <a:lnTo>
                    <a:pt x="872" y="203"/>
                  </a:lnTo>
                  <a:lnTo>
                    <a:pt x="909" y="255"/>
                  </a:lnTo>
                  <a:lnTo>
                    <a:pt x="939" y="308"/>
                  </a:lnTo>
                  <a:lnTo>
                    <a:pt x="984" y="413"/>
                  </a:lnTo>
                  <a:lnTo>
                    <a:pt x="984" y="413"/>
                  </a:lnTo>
                  <a:lnTo>
                    <a:pt x="962" y="368"/>
                  </a:lnTo>
                  <a:lnTo>
                    <a:pt x="932" y="315"/>
                  </a:lnTo>
                  <a:lnTo>
                    <a:pt x="894" y="270"/>
                  </a:lnTo>
                  <a:lnTo>
                    <a:pt x="857" y="225"/>
                  </a:lnTo>
                  <a:lnTo>
                    <a:pt x="812" y="188"/>
                  </a:lnTo>
                  <a:lnTo>
                    <a:pt x="767" y="158"/>
                  </a:lnTo>
                  <a:lnTo>
                    <a:pt x="721" y="128"/>
                  </a:lnTo>
                  <a:lnTo>
                    <a:pt x="669" y="98"/>
                  </a:lnTo>
                  <a:lnTo>
                    <a:pt x="669" y="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53"/>
            <p:cNvSpPr>
              <a:spLocks/>
            </p:cNvSpPr>
            <p:nvPr/>
          </p:nvSpPr>
          <p:spPr bwMode="auto">
            <a:xfrm>
              <a:off x="-74612" y="5956300"/>
              <a:ext cx="2159000" cy="930729"/>
            </a:xfrm>
            <a:custGeom>
              <a:avLst/>
              <a:gdLst/>
              <a:ahLst/>
              <a:cxnLst/>
              <a:rect l="l" t="t" r="r" b="b"/>
              <a:pathLst>
                <a:path w="2159000" h="930729">
                  <a:moveTo>
                    <a:pt x="0" y="917575"/>
                  </a:moveTo>
                  <a:lnTo>
                    <a:pt x="10085" y="930729"/>
                  </a:lnTo>
                  <a:lnTo>
                    <a:pt x="7962" y="930729"/>
                  </a:lnTo>
                  <a:close/>
                  <a:moveTo>
                    <a:pt x="2063750" y="0"/>
                  </a:moveTo>
                  <a:lnTo>
                    <a:pt x="2098675" y="82550"/>
                  </a:lnTo>
                  <a:lnTo>
                    <a:pt x="2122488" y="177800"/>
                  </a:lnTo>
                  <a:lnTo>
                    <a:pt x="2146300" y="285750"/>
                  </a:lnTo>
                  <a:lnTo>
                    <a:pt x="2159000" y="381000"/>
                  </a:lnTo>
                  <a:lnTo>
                    <a:pt x="2159000" y="476250"/>
                  </a:lnTo>
                  <a:lnTo>
                    <a:pt x="2146300" y="584200"/>
                  </a:lnTo>
                  <a:lnTo>
                    <a:pt x="2122488" y="679450"/>
                  </a:lnTo>
                  <a:lnTo>
                    <a:pt x="2087563" y="774700"/>
                  </a:lnTo>
                  <a:lnTo>
                    <a:pt x="2039938" y="881063"/>
                  </a:lnTo>
                  <a:lnTo>
                    <a:pt x="2003298" y="930729"/>
                  </a:lnTo>
                  <a:lnTo>
                    <a:pt x="1904263" y="930729"/>
                  </a:lnTo>
                  <a:lnTo>
                    <a:pt x="1931988" y="893763"/>
                  </a:lnTo>
                  <a:lnTo>
                    <a:pt x="1992313" y="785813"/>
                  </a:lnTo>
                  <a:lnTo>
                    <a:pt x="2039938" y="679450"/>
                  </a:lnTo>
                  <a:lnTo>
                    <a:pt x="2074863" y="595313"/>
                  </a:lnTo>
                  <a:lnTo>
                    <a:pt x="2098675" y="512763"/>
                  </a:lnTo>
                  <a:lnTo>
                    <a:pt x="2111375" y="415925"/>
                  </a:lnTo>
                  <a:lnTo>
                    <a:pt x="2111375" y="333375"/>
                  </a:lnTo>
                  <a:lnTo>
                    <a:pt x="2111375" y="249238"/>
                  </a:lnTo>
                  <a:lnTo>
                    <a:pt x="2098675" y="166688"/>
                  </a:lnTo>
                  <a:lnTo>
                    <a:pt x="2087563" y="825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54"/>
            <p:cNvSpPr>
              <a:spLocks/>
            </p:cNvSpPr>
            <p:nvPr/>
          </p:nvSpPr>
          <p:spPr bwMode="auto">
            <a:xfrm>
              <a:off x="998538" y="6051550"/>
              <a:ext cx="227013" cy="261938"/>
            </a:xfrm>
            <a:custGeom>
              <a:avLst/>
              <a:gdLst>
                <a:gd name="T0" fmla="*/ 136 w 143"/>
                <a:gd name="T1" fmla="*/ 52 h 165"/>
                <a:gd name="T2" fmla="*/ 136 w 143"/>
                <a:gd name="T3" fmla="*/ 52 h 165"/>
                <a:gd name="T4" fmla="*/ 143 w 143"/>
                <a:gd name="T5" fmla="*/ 75 h 165"/>
                <a:gd name="T6" fmla="*/ 143 w 143"/>
                <a:gd name="T7" fmla="*/ 97 h 165"/>
                <a:gd name="T8" fmla="*/ 136 w 143"/>
                <a:gd name="T9" fmla="*/ 120 h 165"/>
                <a:gd name="T10" fmla="*/ 128 w 143"/>
                <a:gd name="T11" fmla="*/ 135 h 165"/>
                <a:gd name="T12" fmla="*/ 113 w 143"/>
                <a:gd name="T13" fmla="*/ 150 h 165"/>
                <a:gd name="T14" fmla="*/ 91 w 143"/>
                <a:gd name="T15" fmla="*/ 165 h 165"/>
                <a:gd name="T16" fmla="*/ 76 w 143"/>
                <a:gd name="T17" fmla="*/ 165 h 165"/>
                <a:gd name="T18" fmla="*/ 53 w 143"/>
                <a:gd name="T19" fmla="*/ 165 h 165"/>
                <a:gd name="T20" fmla="*/ 53 w 143"/>
                <a:gd name="T21" fmla="*/ 165 h 165"/>
                <a:gd name="T22" fmla="*/ 76 w 143"/>
                <a:gd name="T23" fmla="*/ 150 h 165"/>
                <a:gd name="T24" fmla="*/ 98 w 143"/>
                <a:gd name="T25" fmla="*/ 120 h 165"/>
                <a:gd name="T26" fmla="*/ 106 w 143"/>
                <a:gd name="T27" fmla="*/ 90 h 165"/>
                <a:gd name="T28" fmla="*/ 98 w 143"/>
                <a:gd name="T29" fmla="*/ 67 h 165"/>
                <a:gd name="T30" fmla="*/ 91 w 143"/>
                <a:gd name="T31" fmla="*/ 52 h 165"/>
                <a:gd name="T32" fmla="*/ 91 w 143"/>
                <a:gd name="T33" fmla="*/ 52 h 165"/>
                <a:gd name="T34" fmla="*/ 76 w 143"/>
                <a:gd name="T35" fmla="*/ 30 h 165"/>
                <a:gd name="T36" fmla="*/ 53 w 143"/>
                <a:gd name="T37" fmla="*/ 22 h 165"/>
                <a:gd name="T38" fmla="*/ 31 w 143"/>
                <a:gd name="T39" fmla="*/ 7 h 165"/>
                <a:gd name="T40" fmla="*/ 0 w 143"/>
                <a:gd name="T41" fmla="*/ 7 h 165"/>
                <a:gd name="T42" fmla="*/ 0 w 143"/>
                <a:gd name="T43" fmla="*/ 7 h 165"/>
                <a:gd name="T44" fmla="*/ 46 w 143"/>
                <a:gd name="T45" fmla="*/ 0 h 165"/>
                <a:gd name="T46" fmla="*/ 83 w 143"/>
                <a:gd name="T47" fmla="*/ 7 h 165"/>
                <a:gd name="T48" fmla="*/ 113 w 143"/>
                <a:gd name="T49" fmla="*/ 30 h 165"/>
                <a:gd name="T50" fmla="*/ 136 w 143"/>
                <a:gd name="T51" fmla="*/ 52 h 165"/>
                <a:gd name="T52" fmla="*/ 136 w 143"/>
                <a:gd name="T53" fmla="*/ 5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65">
                  <a:moveTo>
                    <a:pt x="136" y="52"/>
                  </a:moveTo>
                  <a:lnTo>
                    <a:pt x="136" y="52"/>
                  </a:lnTo>
                  <a:lnTo>
                    <a:pt x="143" y="75"/>
                  </a:lnTo>
                  <a:lnTo>
                    <a:pt x="143" y="97"/>
                  </a:lnTo>
                  <a:lnTo>
                    <a:pt x="136" y="120"/>
                  </a:lnTo>
                  <a:lnTo>
                    <a:pt x="128" y="135"/>
                  </a:lnTo>
                  <a:lnTo>
                    <a:pt x="113" y="150"/>
                  </a:lnTo>
                  <a:lnTo>
                    <a:pt x="91" y="165"/>
                  </a:lnTo>
                  <a:lnTo>
                    <a:pt x="76" y="165"/>
                  </a:lnTo>
                  <a:lnTo>
                    <a:pt x="53" y="165"/>
                  </a:lnTo>
                  <a:lnTo>
                    <a:pt x="53" y="165"/>
                  </a:lnTo>
                  <a:lnTo>
                    <a:pt x="76" y="150"/>
                  </a:lnTo>
                  <a:lnTo>
                    <a:pt x="98" y="120"/>
                  </a:lnTo>
                  <a:lnTo>
                    <a:pt x="106" y="90"/>
                  </a:lnTo>
                  <a:lnTo>
                    <a:pt x="98" y="67"/>
                  </a:lnTo>
                  <a:lnTo>
                    <a:pt x="91" y="52"/>
                  </a:lnTo>
                  <a:lnTo>
                    <a:pt x="91" y="52"/>
                  </a:lnTo>
                  <a:lnTo>
                    <a:pt x="76" y="30"/>
                  </a:lnTo>
                  <a:lnTo>
                    <a:pt x="53" y="22"/>
                  </a:lnTo>
                  <a:lnTo>
                    <a:pt x="31" y="7"/>
                  </a:lnTo>
                  <a:lnTo>
                    <a:pt x="0" y="7"/>
                  </a:lnTo>
                  <a:lnTo>
                    <a:pt x="0" y="7"/>
                  </a:lnTo>
                  <a:lnTo>
                    <a:pt x="46" y="0"/>
                  </a:lnTo>
                  <a:lnTo>
                    <a:pt x="83" y="7"/>
                  </a:lnTo>
                  <a:lnTo>
                    <a:pt x="113" y="30"/>
                  </a:lnTo>
                  <a:lnTo>
                    <a:pt x="136" y="52"/>
                  </a:lnTo>
                  <a:lnTo>
                    <a:pt x="136" y="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55"/>
            <p:cNvSpPr>
              <a:spLocks/>
            </p:cNvSpPr>
            <p:nvPr/>
          </p:nvSpPr>
          <p:spPr bwMode="auto">
            <a:xfrm>
              <a:off x="820738" y="4822825"/>
              <a:ext cx="238125" cy="285750"/>
            </a:xfrm>
            <a:custGeom>
              <a:avLst/>
              <a:gdLst>
                <a:gd name="T0" fmla="*/ 143 w 150"/>
                <a:gd name="T1" fmla="*/ 135 h 180"/>
                <a:gd name="T2" fmla="*/ 143 w 150"/>
                <a:gd name="T3" fmla="*/ 135 h 180"/>
                <a:gd name="T4" fmla="*/ 127 w 150"/>
                <a:gd name="T5" fmla="*/ 158 h 180"/>
                <a:gd name="T6" fmla="*/ 112 w 150"/>
                <a:gd name="T7" fmla="*/ 173 h 180"/>
                <a:gd name="T8" fmla="*/ 90 w 150"/>
                <a:gd name="T9" fmla="*/ 180 h 180"/>
                <a:gd name="T10" fmla="*/ 67 w 150"/>
                <a:gd name="T11" fmla="*/ 180 h 180"/>
                <a:gd name="T12" fmla="*/ 45 w 150"/>
                <a:gd name="T13" fmla="*/ 180 h 180"/>
                <a:gd name="T14" fmla="*/ 22 w 150"/>
                <a:gd name="T15" fmla="*/ 173 h 180"/>
                <a:gd name="T16" fmla="*/ 7 w 150"/>
                <a:gd name="T17" fmla="*/ 158 h 180"/>
                <a:gd name="T18" fmla="*/ 0 w 150"/>
                <a:gd name="T19" fmla="*/ 135 h 180"/>
                <a:gd name="T20" fmla="*/ 0 w 150"/>
                <a:gd name="T21" fmla="*/ 135 h 180"/>
                <a:gd name="T22" fmla="*/ 30 w 150"/>
                <a:gd name="T23" fmla="*/ 150 h 180"/>
                <a:gd name="T24" fmla="*/ 67 w 150"/>
                <a:gd name="T25" fmla="*/ 150 h 180"/>
                <a:gd name="T26" fmla="*/ 90 w 150"/>
                <a:gd name="T27" fmla="*/ 135 h 180"/>
                <a:gd name="T28" fmla="*/ 105 w 150"/>
                <a:gd name="T29" fmla="*/ 120 h 180"/>
                <a:gd name="T30" fmla="*/ 112 w 150"/>
                <a:gd name="T31" fmla="*/ 105 h 180"/>
                <a:gd name="T32" fmla="*/ 112 w 150"/>
                <a:gd name="T33" fmla="*/ 105 h 180"/>
                <a:gd name="T34" fmla="*/ 120 w 150"/>
                <a:gd name="T35" fmla="*/ 83 h 180"/>
                <a:gd name="T36" fmla="*/ 120 w 150"/>
                <a:gd name="T37" fmla="*/ 53 h 180"/>
                <a:gd name="T38" fmla="*/ 112 w 150"/>
                <a:gd name="T39" fmla="*/ 30 h 180"/>
                <a:gd name="T40" fmla="*/ 97 w 150"/>
                <a:gd name="T41" fmla="*/ 0 h 180"/>
                <a:gd name="T42" fmla="*/ 97 w 150"/>
                <a:gd name="T43" fmla="*/ 0 h 180"/>
                <a:gd name="T44" fmla="*/ 127 w 150"/>
                <a:gd name="T45" fmla="*/ 38 h 180"/>
                <a:gd name="T46" fmla="*/ 143 w 150"/>
                <a:gd name="T47" fmla="*/ 75 h 180"/>
                <a:gd name="T48" fmla="*/ 150 w 150"/>
                <a:gd name="T49" fmla="*/ 105 h 180"/>
                <a:gd name="T50" fmla="*/ 143 w 150"/>
                <a:gd name="T51" fmla="*/ 135 h 180"/>
                <a:gd name="T52" fmla="*/ 143 w 150"/>
                <a:gd name="T53" fmla="*/ 135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 h="180">
                  <a:moveTo>
                    <a:pt x="143" y="135"/>
                  </a:moveTo>
                  <a:lnTo>
                    <a:pt x="143" y="135"/>
                  </a:lnTo>
                  <a:lnTo>
                    <a:pt x="127" y="158"/>
                  </a:lnTo>
                  <a:lnTo>
                    <a:pt x="112" y="173"/>
                  </a:lnTo>
                  <a:lnTo>
                    <a:pt x="90" y="180"/>
                  </a:lnTo>
                  <a:lnTo>
                    <a:pt x="67" y="180"/>
                  </a:lnTo>
                  <a:lnTo>
                    <a:pt x="45" y="180"/>
                  </a:lnTo>
                  <a:lnTo>
                    <a:pt x="22" y="173"/>
                  </a:lnTo>
                  <a:lnTo>
                    <a:pt x="7" y="158"/>
                  </a:lnTo>
                  <a:lnTo>
                    <a:pt x="0" y="135"/>
                  </a:lnTo>
                  <a:lnTo>
                    <a:pt x="0" y="135"/>
                  </a:lnTo>
                  <a:lnTo>
                    <a:pt x="30" y="150"/>
                  </a:lnTo>
                  <a:lnTo>
                    <a:pt x="67" y="150"/>
                  </a:lnTo>
                  <a:lnTo>
                    <a:pt x="90" y="135"/>
                  </a:lnTo>
                  <a:lnTo>
                    <a:pt x="105" y="120"/>
                  </a:lnTo>
                  <a:lnTo>
                    <a:pt x="112" y="105"/>
                  </a:lnTo>
                  <a:lnTo>
                    <a:pt x="112" y="105"/>
                  </a:lnTo>
                  <a:lnTo>
                    <a:pt x="120" y="83"/>
                  </a:lnTo>
                  <a:lnTo>
                    <a:pt x="120" y="53"/>
                  </a:lnTo>
                  <a:lnTo>
                    <a:pt x="112" y="30"/>
                  </a:lnTo>
                  <a:lnTo>
                    <a:pt x="97" y="0"/>
                  </a:lnTo>
                  <a:lnTo>
                    <a:pt x="97" y="0"/>
                  </a:lnTo>
                  <a:lnTo>
                    <a:pt x="127" y="38"/>
                  </a:lnTo>
                  <a:lnTo>
                    <a:pt x="143" y="75"/>
                  </a:lnTo>
                  <a:lnTo>
                    <a:pt x="150" y="105"/>
                  </a:lnTo>
                  <a:lnTo>
                    <a:pt x="143" y="135"/>
                  </a:lnTo>
                  <a:lnTo>
                    <a:pt x="143" y="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3" name="TextBox 52"/>
          <p:cNvSpPr txBox="1"/>
          <p:nvPr/>
        </p:nvSpPr>
        <p:spPr>
          <a:xfrm>
            <a:off x="914013" y="1989793"/>
            <a:ext cx="8098611" cy="1754326"/>
          </a:xfrm>
          <a:prstGeom prst="rect">
            <a:avLst/>
          </a:prstGeom>
          <a:noFill/>
        </p:spPr>
        <p:txBody>
          <a:bodyPr wrap="square" rtlCol="0">
            <a:spAutoFit/>
          </a:bodyPr>
          <a:lstStyle/>
          <a:p>
            <a:pPr algn="r"/>
            <a:r>
              <a:rPr lang="en-US" sz="6000" b="1" dirty="0" smtClean="0">
                <a:solidFill>
                  <a:schemeClr val="bg1"/>
                </a:solidFill>
              </a:rPr>
              <a:t>COLONIZATION </a:t>
            </a:r>
            <a:r>
              <a:rPr lang="en-US" sz="6000" b="1" dirty="0" err="1" smtClean="0">
                <a:solidFill>
                  <a:schemeClr val="bg1"/>
                </a:solidFill>
              </a:rPr>
              <a:t>DBQ</a:t>
            </a:r>
            <a:r>
              <a:rPr lang="en-US" sz="6000" b="1" dirty="0" smtClean="0">
                <a:solidFill>
                  <a:schemeClr val="bg1"/>
                </a:solidFill>
              </a:rPr>
              <a:t> </a:t>
            </a:r>
          </a:p>
          <a:p>
            <a:pPr algn="r"/>
            <a:r>
              <a:rPr lang="en-US" sz="4800" dirty="0" smtClean="0">
                <a:solidFill>
                  <a:srgbClr val="3333FF"/>
                </a:solidFill>
              </a:rPr>
              <a:t>Response </a:t>
            </a:r>
            <a:r>
              <a:rPr lang="en-US" sz="4800" dirty="0">
                <a:solidFill>
                  <a:srgbClr val="3333FF"/>
                </a:solidFill>
              </a:rPr>
              <a:t>Paragraph</a:t>
            </a:r>
            <a:endParaRPr lang="en-US" sz="4800" b="1" dirty="0">
              <a:solidFill>
                <a:srgbClr val="3333FF"/>
              </a:solidFill>
              <a:effectLst>
                <a:innerShdw blurRad="63500" dist="50800" dir="18900000">
                  <a:prstClr val="black">
                    <a:alpha val="30000"/>
                  </a:prstClr>
                </a:innerShdw>
              </a:effectLst>
              <a:latin typeface="Garamond" pitchFamily="18" charset="0"/>
            </a:endParaRPr>
          </a:p>
        </p:txBody>
      </p:sp>
      <p:sp>
        <p:nvSpPr>
          <p:cNvPr id="2" name="TextBox 1"/>
          <p:cNvSpPr txBox="1"/>
          <p:nvPr/>
        </p:nvSpPr>
        <p:spPr>
          <a:xfrm>
            <a:off x="2201863" y="3999845"/>
            <a:ext cx="6810761" cy="1384995"/>
          </a:xfrm>
          <a:prstGeom prst="rect">
            <a:avLst/>
          </a:prstGeom>
          <a:noFill/>
        </p:spPr>
        <p:txBody>
          <a:bodyPr wrap="square" rtlCol="0">
            <a:spAutoFit/>
          </a:bodyPr>
          <a:lstStyle/>
          <a:p>
            <a:pPr algn="r"/>
            <a:r>
              <a:rPr lang="en-US" sz="2800" dirty="0">
                <a:solidFill>
                  <a:schemeClr val="bg1"/>
                </a:solidFill>
              </a:rPr>
              <a:t>You will </a:t>
            </a:r>
            <a:r>
              <a:rPr lang="en-US" sz="2800" dirty="0" smtClean="0">
                <a:solidFill>
                  <a:schemeClr val="bg1"/>
                </a:solidFill>
              </a:rPr>
              <a:t>staple your DBQ </a:t>
            </a:r>
            <a:r>
              <a:rPr lang="en-US" sz="2800" dirty="0" smtClean="0">
                <a:solidFill>
                  <a:schemeClr val="bg1"/>
                </a:solidFill>
              </a:rPr>
              <a:t>worksheet </a:t>
            </a:r>
            <a:r>
              <a:rPr lang="en-US" sz="2800" dirty="0" smtClean="0">
                <a:solidFill>
                  <a:schemeClr val="bg1"/>
                </a:solidFill>
              </a:rPr>
              <a:t>to your </a:t>
            </a:r>
            <a:r>
              <a:rPr lang="en-US" sz="2800" dirty="0">
                <a:solidFill>
                  <a:schemeClr val="bg1"/>
                </a:solidFill>
              </a:rPr>
              <a:t>completed paragraph on a sheet of notebook paper for a </a:t>
            </a:r>
            <a:r>
              <a:rPr lang="en-US" sz="2800" u="sng" dirty="0">
                <a:solidFill>
                  <a:schemeClr val="bg1"/>
                </a:solidFill>
              </a:rPr>
              <a:t>minor-assessment grade!</a:t>
            </a:r>
            <a:endParaRPr lang="en-US" sz="2800" dirty="0">
              <a:solidFill>
                <a:schemeClr val="bg1"/>
              </a:solidFill>
            </a:endParaRPr>
          </a:p>
        </p:txBody>
      </p:sp>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1858" y="4008438"/>
            <a:ext cx="2585649" cy="2339204"/>
          </a:xfrm>
          <a:prstGeom prst="rect">
            <a:avLst/>
          </a:prstGeom>
        </p:spPr>
      </p:pic>
    </p:spTree>
    <p:extLst>
      <p:ext uri="{BB962C8B-B14F-4D97-AF65-F5344CB8AC3E}">
        <p14:creationId xmlns:p14="http://schemas.microsoft.com/office/powerpoint/2010/main" val="674922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42900" y="381000"/>
            <a:ext cx="8458200" cy="1077218"/>
          </a:xfrm>
          <a:prstGeom prst="rect">
            <a:avLst/>
          </a:prstGeom>
          <a:noFill/>
        </p:spPr>
        <p:txBody>
          <a:bodyPr wrap="square" rtlCol="0">
            <a:spAutoFit/>
          </a:bodyPr>
          <a:lstStyle/>
          <a:p>
            <a:pPr algn="ctr"/>
            <a:r>
              <a:rPr lang="en-US" sz="3200" b="1" dirty="0" smtClean="0">
                <a:solidFill>
                  <a:schemeClr val="bg1"/>
                </a:solidFill>
              </a:rPr>
              <a:t>Examples of how to use TEXT-EVIDENCE in your Social Studies writing:</a:t>
            </a:r>
            <a:endParaRPr lang="en-US" sz="3200" b="1" dirty="0">
              <a:solidFill>
                <a:schemeClr val="bg1"/>
              </a:solidFill>
            </a:endParaRPr>
          </a:p>
        </p:txBody>
      </p:sp>
      <p:sp>
        <p:nvSpPr>
          <p:cNvPr id="8" name="TextBox 7"/>
          <p:cNvSpPr txBox="1"/>
          <p:nvPr/>
        </p:nvSpPr>
        <p:spPr>
          <a:xfrm>
            <a:off x="342900" y="1600200"/>
            <a:ext cx="86487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chemeClr val="bg1"/>
                </a:solidFill>
                <a:latin typeface="Calisto MT" panose="02040603050505030304" pitchFamily="18" charset="0"/>
              </a:rPr>
              <a:t>According to Bernal Diaz in </a:t>
            </a:r>
            <a:r>
              <a:rPr lang="en-US" sz="2000" i="1" dirty="0" smtClean="0">
                <a:solidFill>
                  <a:schemeClr val="bg1"/>
                </a:solidFill>
                <a:latin typeface="Calisto MT" panose="02040603050505030304" pitchFamily="18" charset="0"/>
              </a:rPr>
              <a:t>The True History of the Conquest of New Spain</a:t>
            </a:r>
            <a:r>
              <a:rPr lang="en-US" sz="2000" dirty="0" smtClean="0">
                <a:solidFill>
                  <a:schemeClr val="bg1"/>
                </a:solidFill>
                <a:latin typeface="Calisto MT" panose="02040603050505030304" pitchFamily="18" charset="0"/>
              </a:rPr>
              <a:t>, he states the many skills that the Spaniards taught the native people.  They taught them how to read and write and other skills they needed to survive.  </a:t>
            </a:r>
          </a:p>
          <a:p>
            <a:pPr marL="285750" indent="-285750">
              <a:buFont typeface="Arial" panose="020B0604020202020204" pitchFamily="34" charset="0"/>
              <a:buChar char="•"/>
            </a:pPr>
            <a:r>
              <a:rPr lang="en-US" sz="2000" dirty="0" smtClean="0">
                <a:solidFill>
                  <a:schemeClr val="bg1"/>
                </a:solidFill>
                <a:latin typeface="Impress BT" panose="03080802040402020204" pitchFamily="66" charset="0"/>
              </a:rPr>
              <a:t>Chief </a:t>
            </a:r>
            <a:r>
              <a:rPr lang="en-US" sz="2000" dirty="0" err="1" smtClean="0">
                <a:solidFill>
                  <a:schemeClr val="bg1"/>
                </a:solidFill>
                <a:latin typeface="Impress BT" panose="03080802040402020204" pitchFamily="66" charset="0"/>
              </a:rPr>
              <a:t>Hatuey</a:t>
            </a:r>
            <a:r>
              <a:rPr lang="en-US" sz="2000" dirty="0" smtClean="0">
                <a:solidFill>
                  <a:schemeClr val="bg1"/>
                </a:solidFill>
                <a:latin typeface="Impress BT" panose="03080802040402020204" pitchFamily="66" charset="0"/>
              </a:rPr>
              <a:t> declared on his death bed that he would rather go to hell than convert to Christianity since he had witnessed many of the horrible things the Spanish committed.  </a:t>
            </a:r>
          </a:p>
          <a:p>
            <a:pPr marL="285750" indent="-285750">
              <a:buFont typeface="Arial" panose="020B0604020202020204" pitchFamily="34" charset="0"/>
              <a:buChar char="•"/>
            </a:pPr>
            <a:r>
              <a:rPr lang="en-US" sz="2000" dirty="0" smtClean="0">
                <a:solidFill>
                  <a:schemeClr val="bg1"/>
                </a:solidFill>
                <a:latin typeface="Bell MT" panose="02020503060305020303" pitchFamily="18" charset="0"/>
              </a:rPr>
              <a:t>When the Spanish arrived in the New World, they purposely separated native tribes.  As described in “Indians in Latin America”, natives were moved to villages where “they would be forced to give up their customs so they could be taught Christianity.” </a:t>
            </a:r>
          </a:p>
          <a:p>
            <a:pPr marL="285750" indent="-285750">
              <a:buFont typeface="Arial" panose="020B0604020202020204" pitchFamily="34" charset="0"/>
              <a:buChar char="•"/>
            </a:pPr>
            <a:r>
              <a:rPr lang="en-US" sz="2000" b="1" dirty="0" smtClean="0">
                <a:solidFill>
                  <a:schemeClr val="bg1"/>
                </a:solidFill>
              </a:rPr>
              <a:t>The Spanish brought Christianity to the native people who participated in savage-like behavior as part of their religion.  In a letter to Charles V, Hernan Cortes explained how the natives “burned the organs offering the smoke as a sacrifice to their gods.” The Spaniards attempted to teach the native people that they should not sacrifice any more humans and convert to Christianity.  </a:t>
            </a:r>
            <a:endParaRPr lang="en-US" sz="2000" b="1" dirty="0">
              <a:solidFill>
                <a:schemeClr val="bg1"/>
              </a:solidFill>
            </a:endParaRPr>
          </a:p>
        </p:txBody>
      </p:sp>
    </p:spTree>
    <p:extLst>
      <p:ext uri="{BB962C8B-B14F-4D97-AF65-F5344CB8AC3E}">
        <p14:creationId xmlns:p14="http://schemas.microsoft.com/office/powerpoint/2010/main" val="17980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DBQ?</a:t>
            </a:r>
            <a:endParaRPr lang="en-US" dirty="0"/>
          </a:p>
        </p:txBody>
      </p:sp>
      <p:sp>
        <p:nvSpPr>
          <p:cNvPr id="3" name="Content Placeholder 2"/>
          <p:cNvSpPr>
            <a:spLocks noGrp="1"/>
          </p:cNvSpPr>
          <p:nvPr>
            <p:ph sz="half" idx="1"/>
          </p:nvPr>
        </p:nvSpPr>
        <p:spPr>
          <a:xfrm>
            <a:off x="301752" y="1600200"/>
            <a:ext cx="4191000" cy="4724400"/>
          </a:xfrm>
        </p:spPr>
        <p:txBody>
          <a:bodyPr/>
          <a:lstStyle/>
          <a:p>
            <a:r>
              <a:rPr lang="en-US" sz="4000" dirty="0" smtClean="0"/>
              <a:t>It’s a </a:t>
            </a:r>
            <a:r>
              <a:rPr lang="en-US" sz="4000" u="sng" dirty="0" smtClean="0">
                <a:solidFill>
                  <a:srgbClr val="FF0000"/>
                </a:solidFill>
              </a:rPr>
              <a:t>D</a:t>
            </a:r>
            <a:r>
              <a:rPr lang="en-US" sz="4000" dirty="0" smtClean="0"/>
              <a:t>ocument </a:t>
            </a:r>
            <a:r>
              <a:rPr lang="en-US" sz="4000" u="sng" dirty="0" smtClean="0">
                <a:solidFill>
                  <a:srgbClr val="FF0000"/>
                </a:solidFill>
              </a:rPr>
              <a:t>B</a:t>
            </a:r>
            <a:r>
              <a:rPr lang="en-US" sz="4000" dirty="0" smtClean="0"/>
              <a:t>ased </a:t>
            </a:r>
            <a:r>
              <a:rPr lang="en-US" sz="4000" u="sng" dirty="0" smtClean="0">
                <a:solidFill>
                  <a:srgbClr val="FF0000"/>
                </a:solidFill>
              </a:rPr>
              <a:t>Q</a:t>
            </a:r>
            <a:r>
              <a:rPr lang="en-US" sz="4000" dirty="0" smtClean="0"/>
              <a:t>uestion</a:t>
            </a:r>
          </a:p>
          <a:p>
            <a:r>
              <a:rPr lang="en-US" dirty="0" smtClean="0"/>
              <a:t>You’ll be given a documents (or a few) and be asked to answer a question that requires you to use evidence from the documents to support your answer.</a:t>
            </a:r>
            <a:endParaRPr lang="en-US" dirty="0"/>
          </a:p>
        </p:txBody>
      </p:sp>
      <p:sp>
        <p:nvSpPr>
          <p:cNvPr id="4" name="Content Placeholder 3"/>
          <p:cNvSpPr>
            <a:spLocks noGrp="1"/>
          </p:cNvSpPr>
          <p:nvPr>
            <p:ph sz="half" idx="2"/>
          </p:nvPr>
        </p:nvSpPr>
        <p:spPr/>
        <p:txBody>
          <a:bodyPr/>
          <a:lstStyle/>
          <a:p>
            <a:r>
              <a:rPr lang="en-US" dirty="0" smtClean="0"/>
              <a:t>DBQs are very popular in high school, on AP tests, on the ACT and SAT, and they’re common in most college courses… get ready! </a:t>
            </a:r>
            <a:endParaRPr lang="en-US" dirty="0"/>
          </a:p>
        </p:txBody>
      </p:sp>
    </p:spTree>
    <p:extLst>
      <p:ext uri="{BB962C8B-B14F-4D97-AF65-F5344CB8AC3E}">
        <p14:creationId xmlns:p14="http://schemas.microsoft.com/office/powerpoint/2010/main" val="356821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62661" cy="6869349"/>
            <a:chOff x="0" y="0"/>
            <a:chExt cx="9162661" cy="6869349"/>
          </a:xfrm>
        </p:grpSpPr>
        <p:sp>
          <p:nvSpPr>
            <p:cNvPr id="6" name="Rectangle 5"/>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solidFill>
                  <a:schemeClr val="bg1"/>
                </a:solidFill>
                <a:effectLst>
                  <a:outerShdw blurRad="38100" dist="38100" dir="2700000" algn="tl">
                    <a:srgbClr val="000000">
                      <a:alpha val="43137"/>
                    </a:srgbClr>
                  </a:outerShdw>
                </a:effectLst>
              </a:rPr>
              <a:t>The Question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304800" y="1600200"/>
            <a:ext cx="8458200" cy="5105400"/>
          </a:xfrm>
        </p:spPr>
        <p:txBody>
          <a:bodyPr>
            <a:normAutofit/>
          </a:bodyPr>
          <a:lstStyle/>
          <a:p>
            <a:pPr marL="0" indent="0" algn="ctr">
              <a:buNone/>
            </a:pPr>
            <a:r>
              <a:rPr lang="en-US" sz="6000" b="1" dirty="0" smtClean="0">
                <a:solidFill>
                  <a:schemeClr val="bg1"/>
                </a:solidFill>
                <a:effectLst>
                  <a:outerShdw blurRad="38100" dist="38100" dir="2700000" algn="tl">
                    <a:srgbClr val="000000">
                      <a:alpha val="43137"/>
                    </a:srgbClr>
                  </a:outerShdw>
                </a:effectLst>
              </a:rPr>
              <a:t>What </a:t>
            </a:r>
            <a:r>
              <a:rPr lang="en-US" sz="6000" b="1" dirty="0">
                <a:solidFill>
                  <a:schemeClr val="bg1"/>
                </a:solidFill>
                <a:effectLst>
                  <a:outerShdw blurRad="38100" dist="38100" dir="2700000" algn="tl">
                    <a:srgbClr val="000000">
                      <a:alpha val="43137"/>
                    </a:srgbClr>
                  </a:outerShdw>
                </a:effectLst>
              </a:rPr>
              <a:t>was the impact of exploration and colonization on the native people? </a:t>
            </a:r>
            <a:endParaRPr lang="en-US" sz="6000" b="1" dirty="0" smtClean="0">
              <a:solidFill>
                <a:schemeClr val="bg1"/>
              </a:solidFill>
              <a:effectLst>
                <a:outerShdw blurRad="38100" dist="38100" dir="2700000" algn="tl">
                  <a:srgbClr val="000000">
                    <a:alpha val="43137"/>
                  </a:srgbClr>
                </a:outerShdw>
              </a:effectLst>
            </a:endParaRPr>
          </a:p>
          <a:p>
            <a:pPr marL="0" indent="0" algn="ctr">
              <a:buNone/>
            </a:pPr>
            <a:endParaRPr lang="en-US" sz="2400" dirty="0" smtClean="0">
              <a:solidFill>
                <a:schemeClr val="bg1"/>
              </a:solidFill>
              <a:effectLst>
                <a:outerShdw blurRad="38100" dist="38100" dir="2700000" algn="tl">
                  <a:srgbClr val="000000">
                    <a:alpha val="43137"/>
                  </a:srgbClr>
                </a:outerShdw>
              </a:effectLst>
            </a:endParaRPr>
          </a:p>
          <a:p>
            <a:pPr marL="0" indent="0" algn="ctr">
              <a:buNone/>
            </a:pPr>
            <a:r>
              <a:rPr lang="en-US" sz="2400" dirty="0" smtClean="0">
                <a:solidFill>
                  <a:schemeClr val="bg1"/>
                </a:solidFill>
                <a:effectLst>
                  <a:outerShdw blurRad="38100" dist="38100" dir="2700000" algn="tl">
                    <a:srgbClr val="000000">
                      <a:alpha val="43137"/>
                    </a:srgbClr>
                  </a:outerShdw>
                </a:effectLst>
              </a:rPr>
              <a:t>What </a:t>
            </a:r>
            <a:r>
              <a:rPr lang="en-US" sz="2400" dirty="0">
                <a:solidFill>
                  <a:schemeClr val="bg1"/>
                </a:solidFill>
                <a:effectLst>
                  <a:outerShdw blurRad="38100" dist="38100" dir="2700000" algn="tl">
                    <a:srgbClr val="000000">
                      <a:alpha val="43137"/>
                    </a:srgbClr>
                  </a:outerShdw>
                </a:effectLst>
              </a:rPr>
              <a:t>documents would you expect to be looking at for this question? </a:t>
            </a:r>
          </a:p>
          <a:p>
            <a:pPr marL="0" indent="0" algn="ctr">
              <a:buNone/>
            </a:pPr>
            <a:endParaRPr lang="en-US" sz="6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4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457200" y="152400"/>
            <a:ext cx="8229600" cy="1938992"/>
          </a:xfrm>
          <a:prstGeom prst="rect">
            <a:avLst/>
          </a:prstGeom>
          <a:noFill/>
        </p:spPr>
        <p:txBody>
          <a:bodyPr wrap="square" rtlCol="0">
            <a:spAutoFit/>
          </a:bodyPr>
          <a:lstStyle/>
          <a:p>
            <a:pPr algn="ctr"/>
            <a:r>
              <a:rPr lang="en-US" sz="4000" b="1" dirty="0" smtClean="0">
                <a:solidFill>
                  <a:srgbClr val="3333FF"/>
                </a:solidFill>
              </a:rPr>
              <a:t>QUESTION: What was the impact of exploration and colonization on the native people? </a:t>
            </a:r>
            <a:endParaRPr lang="en-US" sz="4000" b="1" dirty="0">
              <a:solidFill>
                <a:srgbClr val="3333FF"/>
              </a:solidFill>
            </a:endParaRPr>
          </a:p>
        </p:txBody>
      </p:sp>
      <p:sp>
        <p:nvSpPr>
          <p:cNvPr id="8" name="TextBox 7"/>
          <p:cNvSpPr txBox="1"/>
          <p:nvPr/>
        </p:nvSpPr>
        <p:spPr>
          <a:xfrm>
            <a:off x="609600" y="2091392"/>
            <a:ext cx="7924800" cy="4108817"/>
          </a:xfrm>
          <a:prstGeom prst="rect">
            <a:avLst/>
          </a:prstGeom>
          <a:noFill/>
        </p:spPr>
        <p:txBody>
          <a:bodyPr wrap="square" rtlCol="0">
            <a:spAutoFit/>
          </a:bodyPr>
          <a:lstStyle/>
          <a:p>
            <a:pPr marL="285750" indent="-285750">
              <a:spcAft>
                <a:spcPts val="200"/>
              </a:spcAft>
              <a:buFont typeface="Arial" panose="020B0604020202020204" pitchFamily="34" charset="0"/>
              <a:buChar char="•"/>
            </a:pPr>
            <a:r>
              <a:rPr lang="en-US" sz="3200" dirty="0" smtClean="0">
                <a:solidFill>
                  <a:schemeClr val="bg1"/>
                </a:solidFill>
              </a:rPr>
              <a:t>You have TWO options on how you answer this question </a:t>
            </a:r>
          </a:p>
          <a:p>
            <a:pPr marL="285750" indent="-285750">
              <a:spcAft>
                <a:spcPts val="200"/>
              </a:spcAft>
              <a:buFont typeface="Arial" panose="020B0604020202020204" pitchFamily="34" charset="0"/>
              <a:buChar char="•"/>
            </a:pPr>
            <a:r>
              <a:rPr lang="en-US" sz="3200" dirty="0" smtClean="0">
                <a:solidFill>
                  <a:schemeClr val="bg1"/>
                </a:solidFill>
              </a:rPr>
              <a:t>You can respond that exploration and colonization had a </a:t>
            </a:r>
            <a:r>
              <a:rPr lang="en-US" sz="3200" b="1" u="sng" dirty="0" smtClean="0">
                <a:solidFill>
                  <a:schemeClr val="bg1"/>
                </a:solidFill>
              </a:rPr>
              <a:t>POSITIVE</a:t>
            </a:r>
            <a:r>
              <a:rPr lang="en-US" sz="3200" dirty="0" smtClean="0">
                <a:solidFill>
                  <a:schemeClr val="bg1"/>
                </a:solidFill>
              </a:rPr>
              <a:t> impact on the native people </a:t>
            </a:r>
          </a:p>
          <a:p>
            <a:pPr marL="285750" indent="-285750">
              <a:spcAft>
                <a:spcPts val="200"/>
              </a:spcAft>
              <a:buFont typeface="Arial" panose="020B0604020202020204" pitchFamily="34" charset="0"/>
              <a:buChar char="•"/>
            </a:pPr>
            <a:r>
              <a:rPr lang="en-US" sz="3200" dirty="0" smtClean="0">
                <a:solidFill>
                  <a:schemeClr val="bg1"/>
                </a:solidFill>
              </a:rPr>
              <a:t>OR that exploration and colonization had a </a:t>
            </a:r>
            <a:r>
              <a:rPr lang="en-US" sz="3200" b="1" u="sng" dirty="0" smtClean="0">
                <a:solidFill>
                  <a:schemeClr val="bg1"/>
                </a:solidFill>
              </a:rPr>
              <a:t>NEGATIVE</a:t>
            </a:r>
            <a:r>
              <a:rPr lang="en-US" sz="3200" dirty="0" smtClean="0">
                <a:solidFill>
                  <a:schemeClr val="bg1"/>
                </a:solidFill>
              </a:rPr>
              <a:t> impact on native people </a:t>
            </a:r>
          </a:p>
          <a:p>
            <a:pPr marL="285750" indent="-285750">
              <a:spcAft>
                <a:spcPts val="200"/>
              </a:spcAft>
              <a:buFont typeface="Arial" panose="020B0604020202020204" pitchFamily="34" charset="0"/>
              <a:buChar char="•"/>
            </a:pPr>
            <a:r>
              <a:rPr lang="en-US" sz="3200" dirty="0" smtClean="0">
                <a:solidFill>
                  <a:schemeClr val="bg1"/>
                </a:solidFill>
              </a:rPr>
              <a:t>YOU CANNOT DO BOTH! </a:t>
            </a:r>
            <a:endParaRPr lang="en-US" sz="3200" dirty="0">
              <a:solidFill>
                <a:schemeClr val="bg1"/>
              </a:solidFill>
            </a:endParaRPr>
          </a:p>
        </p:txBody>
      </p:sp>
    </p:spTree>
    <p:extLst>
      <p:ext uri="{BB962C8B-B14F-4D97-AF65-F5344CB8AC3E}">
        <p14:creationId xmlns:p14="http://schemas.microsoft.com/office/powerpoint/2010/main" val="428866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anim calcmode="lin" valueType="num">
                                      <p:cBhvr additive="base">
                                        <p:cTn id="2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24796"/>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457200" y="152400"/>
            <a:ext cx="8229600" cy="2554545"/>
          </a:xfrm>
          <a:prstGeom prst="rect">
            <a:avLst/>
          </a:prstGeom>
          <a:noFill/>
        </p:spPr>
        <p:txBody>
          <a:bodyPr wrap="square" rtlCol="0">
            <a:spAutoFit/>
          </a:bodyPr>
          <a:lstStyle/>
          <a:p>
            <a:pPr algn="ctr"/>
            <a:r>
              <a:rPr lang="en-US" sz="4000" b="1" dirty="0" smtClean="0">
                <a:solidFill>
                  <a:srgbClr val="7030A0"/>
                </a:solidFill>
              </a:rPr>
              <a:t>Positive Impact Documents </a:t>
            </a:r>
          </a:p>
          <a:p>
            <a:pPr algn="ctr"/>
            <a:r>
              <a:rPr lang="en-US" sz="4000" b="1" i="1" dirty="0" smtClean="0">
                <a:solidFill>
                  <a:srgbClr val="7030A0"/>
                </a:solidFill>
              </a:rPr>
              <a:t>Which documents that you read support that the explorers had a POSITIVE impact on the native people? </a:t>
            </a:r>
            <a:endParaRPr lang="en-US" sz="4000" b="1" i="1" dirty="0">
              <a:solidFill>
                <a:srgbClr val="7030A0"/>
              </a:solidFill>
            </a:endParaRPr>
          </a:p>
        </p:txBody>
      </p:sp>
      <p:sp>
        <p:nvSpPr>
          <p:cNvPr id="8" name="TextBox 7"/>
          <p:cNvSpPr txBox="1"/>
          <p:nvPr/>
        </p:nvSpPr>
        <p:spPr>
          <a:xfrm>
            <a:off x="457200" y="2872792"/>
            <a:ext cx="8368553"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a:solidFill>
                  <a:schemeClr val="bg1"/>
                </a:solidFill>
              </a:rPr>
              <a:t>Document #1: Hernan Cortes Letter to Charles </a:t>
            </a:r>
            <a:r>
              <a:rPr lang="en-US" sz="3200" dirty="0" smtClean="0">
                <a:solidFill>
                  <a:schemeClr val="bg1"/>
                </a:solidFill>
              </a:rPr>
              <a:t>V</a:t>
            </a:r>
          </a:p>
          <a:p>
            <a:pPr marL="285750" indent="-285750">
              <a:buFont typeface="Arial" panose="020B0604020202020204" pitchFamily="34" charset="0"/>
              <a:buChar char="•"/>
            </a:pPr>
            <a:r>
              <a:rPr lang="en-US" sz="3200" dirty="0" smtClean="0">
                <a:solidFill>
                  <a:schemeClr val="bg1"/>
                </a:solidFill>
              </a:rPr>
              <a:t>Document #3: Bernal Diaz </a:t>
            </a:r>
            <a:r>
              <a:rPr lang="en-US" sz="3200" i="1" dirty="0" smtClean="0">
                <a:solidFill>
                  <a:schemeClr val="bg1"/>
                </a:solidFill>
              </a:rPr>
              <a:t>The True History of the Conquest of New Spain </a:t>
            </a:r>
          </a:p>
          <a:p>
            <a:pPr marL="285750" indent="-285750">
              <a:buFont typeface="Arial" panose="020B0604020202020204" pitchFamily="34" charset="0"/>
              <a:buChar char="•"/>
            </a:pPr>
            <a:r>
              <a:rPr lang="en-US" sz="3200" dirty="0" smtClean="0">
                <a:solidFill>
                  <a:schemeClr val="bg1"/>
                </a:solidFill>
              </a:rPr>
              <a:t>Document #6: Christopher Columbus Letter to </a:t>
            </a:r>
            <a:r>
              <a:rPr lang="en-US" sz="3200" dirty="0" err="1" smtClean="0">
                <a:solidFill>
                  <a:schemeClr val="bg1"/>
                </a:solidFill>
              </a:rPr>
              <a:t>Santangel</a:t>
            </a:r>
            <a:r>
              <a:rPr lang="en-US"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418192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457200" y="152400"/>
            <a:ext cx="8229600" cy="2554545"/>
          </a:xfrm>
          <a:prstGeom prst="rect">
            <a:avLst/>
          </a:prstGeom>
          <a:noFill/>
        </p:spPr>
        <p:txBody>
          <a:bodyPr wrap="square" rtlCol="0">
            <a:spAutoFit/>
          </a:bodyPr>
          <a:lstStyle/>
          <a:p>
            <a:pPr algn="ctr"/>
            <a:r>
              <a:rPr lang="en-US" sz="4000" b="1" dirty="0" smtClean="0">
                <a:solidFill>
                  <a:srgbClr val="FF0000"/>
                </a:solidFill>
              </a:rPr>
              <a:t>Negative Impact Documents </a:t>
            </a:r>
          </a:p>
          <a:p>
            <a:pPr algn="ctr"/>
            <a:r>
              <a:rPr lang="en-US" sz="4000" b="1" i="1" dirty="0" smtClean="0">
                <a:solidFill>
                  <a:srgbClr val="FF0000"/>
                </a:solidFill>
              </a:rPr>
              <a:t>Which documents that you read support that the explorers had a NEGATIVE impact on the native people? </a:t>
            </a:r>
            <a:endParaRPr lang="en-US" sz="4000" b="1" i="1" dirty="0">
              <a:solidFill>
                <a:srgbClr val="FF0000"/>
              </a:solidFill>
            </a:endParaRPr>
          </a:p>
        </p:txBody>
      </p:sp>
      <p:sp>
        <p:nvSpPr>
          <p:cNvPr id="8" name="TextBox 7"/>
          <p:cNvSpPr txBox="1"/>
          <p:nvPr/>
        </p:nvSpPr>
        <p:spPr>
          <a:xfrm>
            <a:off x="672353" y="2971800"/>
            <a:ext cx="8001000" cy="2400657"/>
          </a:xfrm>
          <a:prstGeom prst="rect">
            <a:avLst/>
          </a:prstGeom>
          <a:noFill/>
        </p:spPr>
        <p:txBody>
          <a:bodyPr wrap="square" rtlCol="0">
            <a:spAutoFit/>
          </a:bodyPr>
          <a:lstStyle/>
          <a:p>
            <a:pPr marL="285750" indent="-285750">
              <a:buFont typeface="Arial" panose="020B0604020202020204" pitchFamily="34" charset="0"/>
              <a:buChar char="•"/>
            </a:pPr>
            <a:r>
              <a:rPr lang="en-US" sz="3000" dirty="0" smtClean="0">
                <a:solidFill>
                  <a:schemeClr val="bg1"/>
                </a:solidFill>
              </a:rPr>
              <a:t>Document #2: Miguel Leon-</a:t>
            </a:r>
            <a:r>
              <a:rPr lang="en-US" sz="3000" dirty="0" err="1" smtClean="0">
                <a:solidFill>
                  <a:schemeClr val="bg1"/>
                </a:solidFill>
              </a:rPr>
              <a:t>Portilla</a:t>
            </a:r>
            <a:r>
              <a:rPr lang="en-US" sz="3000" dirty="0" smtClean="0">
                <a:solidFill>
                  <a:schemeClr val="bg1"/>
                </a:solidFill>
              </a:rPr>
              <a:t> </a:t>
            </a:r>
            <a:r>
              <a:rPr lang="en-US" sz="3000" i="1" dirty="0" smtClean="0">
                <a:solidFill>
                  <a:schemeClr val="bg1"/>
                </a:solidFill>
              </a:rPr>
              <a:t>The Broken Spears: The Aztec Account of the Conquest of Mexico </a:t>
            </a:r>
          </a:p>
          <a:p>
            <a:pPr marL="285750" indent="-285750">
              <a:buFont typeface="Arial" panose="020B0604020202020204" pitchFamily="34" charset="0"/>
              <a:buChar char="•"/>
            </a:pPr>
            <a:r>
              <a:rPr lang="en-US" sz="3000" dirty="0" smtClean="0">
                <a:solidFill>
                  <a:schemeClr val="bg1"/>
                </a:solidFill>
              </a:rPr>
              <a:t>Document #4: Indians in Latin America </a:t>
            </a:r>
          </a:p>
          <a:p>
            <a:pPr marL="285750" indent="-285750">
              <a:buFont typeface="Arial" panose="020B0604020202020204" pitchFamily="34" charset="0"/>
              <a:buChar char="•"/>
            </a:pPr>
            <a:r>
              <a:rPr lang="en-US" sz="3000" dirty="0" smtClean="0">
                <a:solidFill>
                  <a:schemeClr val="bg1"/>
                </a:solidFill>
              </a:rPr>
              <a:t>Document #5: The Oral History of Chief </a:t>
            </a:r>
            <a:r>
              <a:rPr lang="en-US" sz="3000" dirty="0" err="1" smtClean="0">
                <a:solidFill>
                  <a:schemeClr val="bg1"/>
                </a:solidFill>
              </a:rPr>
              <a:t>Hatuey</a:t>
            </a:r>
            <a:r>
              <a:rPr lang="en-US" sz="3000" dirty="0" smtClean="0">
                <a:solidFill>
                  <a:schemeClr val="bg1"/>
                </a:solidFill>
              </a:rPr>
              <a:t> </a:t>
            </a:r>
            <a:endParaRPr lang="en-US" sz="3000" dirty="0">
              <a:solidFill>
                <a:schemeClr val="bg1"/>
              </a:solidFill>
            </a:endParaRPr>
          </a:p>
        </p:txBody>
      </p:sp>
    </p:spTree>
    <p:extLst>
      <p:ext uri="{BB962C8B-B14F-4D97-AF65-F5344CB8AC3E}">
        <p14:creationId xmlns:p14="http://schemas.microsoft.com/office/powerpoint/2010/main" val="209432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42900" y="1219200"/>
            <a:ext cx="8458200" cy="1077218"/>
          </a:xfrm>
          <a:prstGeom prst="rect">
            <a:avLst/>
          </a:prstGeom>
          <a:noFill/>
        </p:spPr>
        <p:txBody>
          <a:bodyPr wrap="square" rtlCol="0">
            <a:spAutoFit/>
          </a:bodyPr>
          <a:lstStyle/>
          <a:p>
            <a:pPr algn="ctr"/>
            <a:r>
              <a:rPr lang="en-US" sz="3200" b="1" dirty="0" smtClean="0">
                <a:solidFill>
                  <a:schemeClr val="bg1"/>
                </a:solidFill>
              </a:rPr>
              <a:t>QUESTION: What was the impact of exploration and colonization on the native people? </a:t>
            </a:r>
            <a:endParaRPr lang="en-US" sz="3200" b="1" dirty="0">
              <a:solidFill>
                <a:schemeClr val="bg1"/>
              </a:solidFill>
            </a:endParaRPr>
          </a:p>
        </p:txBody>
      </p:sp>
      <p:sp>
        <p:nvSpPr>
          <p:cNvPr id="8" name="TextBox 7"/>
          <p:cNvSpPr txBox="1"/>
          <p:nvPr/>
        </p:nvSpPr>
        <p:spPr>
          <a:xfrm>
            <a:off x="457200" y="152400"/>
            <a:ext cx="8229600" cy="707886"/>
          </a:xfrm>
          <a:prstGeom prst="rect">
            <a:avLst/>
          </a:prstGeom>
          <a:noFill/>
        </p:spPr>
        <p:txBody>
          <a:bodyPr wrap="square" rtlCol="0">
            <a:spAutoFit/>
          </a:bodyPr>
          <a:lstStyle/>
          <a:p>
            <a:pPr algn="ctr"/>
            <a:r>
              <a:rPr lang="en-US" sz="4000" b="1" dirty="0" smtClean="0">
                <a:solidFill>
                  <a:srgbClr val="3333FF"/>
                </a:solidFill>
              </a:rPr>
              <a:t>Let’s start with your thesis:</a:t>
            </a:r>
            <a:endParaRPr lang="en-US" sz="4000" b="1" dirty="0">
              <a:solidFill>
                <a:srgbClr val="3333FF"/>
              </a:solidFill>
            </a:endParaRPr>
          </a:p>
        </p:txBody>
      </p:sp>
      <p:sp>
        <p:nvSpPr>
          <p:cNvPr id="9" name="TextBox 8"/>
          <p:cNvSpPr txBox="1"/>
          <p:nvPr/>
        </p:nvSpPr>
        <p:spPr>
          <a:xfrm>
            <a:off x="360098" y="2611962"/>
            <a:ext cx="8476861" cy="1200329"/>
          </a:xfrm>
          <a:prstGeom prst="rect">
            <a:avLst/>
          </a:prstGeom>
          <a:noFill/>
        </p:spPr>
        <p:txBody>
          <a:bodyPr wrap="square" rtlCol="0">
            <a:spAutoFit/>
          </a:bodyPr>
          <a:lstStyle/>
          <a:p>
            <a:pPr algn="ctr"/>
            <a:r>
              <a:rPr lang="en-US" sz="3600" b="1" dirty="0" smtClean="0">
                <a:solidFill>
                  <a:srgbClr val="7030A0"/>
                </a:solidFill>
              </a:rPr>
              <a:t>Exploration and colonization in the 1500s had a positive impact on the native people.  </a:t>
            </a:r>
            <a:endParaRPr lang="en-US" sz="3600" b="1" dirty="0">
              <a:solidFill>
                <a:srgbClr val="7030A0"/>
              </a:solidFill>
            </a:endParaRPr>
          </a:p>
        </p:txBody>
      </p:sp>
      <p:sp>
        <p:nvSpPr>
          <p:cNvPr id="10" name="TextBox 9"/>
          <p:cNvSpPr txBox="1"/>
          <p:nvPr/>
        </p:nvSpPr>
        <p:spPr>
          <a:xfrm>
            <a:off x="237930" y="4800188"/>
            <a:ext cx="8705461" cy="1200329"/>
          </a:xfrm>
          <a:prstGeom prst="rect">
            <a:avLst/>
          </a:prstGeom>
          <a:noFill/>
        </p:spPr>
        <p:txBody>
          <a:bodyPr wrap="square" rtlCol="0">
            <a:spAutoFit/>
          </a:bodyPr>
          <a:lstStyle/>
          <a:p>
            <a:pPr algn="ctr"/>
            <a:r>
              <a:rPr lang="en-US" sz="3600" b="1" dirty="0" smtClean="0">
                <a:solidFill>
                  <a:srgbClr val="FF0000"/>
                </a:solidFill>
              </a:rPr>
              <a:t>Exploration and colonization in the 1500s had a negative impact on the native people.  </a:t>
            </a:r>
            <a:endParaRPr lang="en-US" sz="3600" b="1" dirty="0">
              <a:solidFill>
                <a:srgbClr val="FF0000"/>
              </a:solidFill>
            </a:endParaRPr>
          </a:p>
        </p:txBody>
      </p:sp>
      <p:sp>
        <p:nvSpPr>
          <p:cNvPr id="11" name="TextBox 10"/>
          <p:cNvSpPr txBox="1"/>
          <p:nvPr/>
        </p:nvSpPr>
        <p:spPr>
          <a:xfrm>
            <a:off x="3657600" y="3815901"/>
            <a:ext cx="1447800" cy="1015663"/>
          </a:xfrm>
          <a:prstGeom prst="rect">
            <a:avLst/>
          </a:prstGeom>
          <a:noFill/>
        </p:spPr>
        <p:txBody>
          <a:bodyPr wrap="square" rtlCol="0">
            <a:spAutoFit/>
          </a:bodyPr>
          <a:lstStyle/>
          <a:p>
            <a:pPr algn="ctr"/>
            <a:r>
              <a:rPr lang="en-US" sz="6000" b="1" dirty="0" smtClean="0">
                <a:solidFill>
                  <a:schemeClr val="bg1"/>
                </a:solidFill>
              </a:rPr>
              <a:t>OR</a:t>
            </a:r>
            <a:endParaRPr lang="en-US" sz="6000" b="1" dirty="0">
              <a:solidFill>
                <a:schemeClr val="bg1"/>
              </a:solidFill>
            </a:endParaRPr>
          </a:p>
        </p:txBody>
      </p:sp>
    </p:spTree>
    <p:extLst>
      <p:ext uri="{BB962C8B-B14F-4D97-AF65-F5344CB8AC3E}">
        <p14:creationId xmlns:p14="http://schemas.microsoft.com/office/powerpoint/2010/main" val="1716636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62661" cy="6869349"/>
            <a:chOff x="0" y="0"/>
            <a:chExt cx="9162661" cy="6869349"/>
          </a:xfrm>
        </p:grpSpPr>
        <p:sp>
          <p:nvSpPr>
            <p:cNvPr id="3" name="Rectangle 2"/>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457200" y="152400"/>
            <a:ext cx="8229600" cy="707886"/>
          </a:xfrm>
          <a:prstGeom prst="rect">
            <a:avLst/>
          </a:prstGeom>
          <a:noFill/>
        </p:spPr>
        <p:txBody>
          <a:bodyPr wrap="square" rtlCol="0">
            <a:spAutoFit/>
          </a:bodyPr>
          <a:lstStyle/>
          <a:p>
            <a:pPr algn="ctr"/>
            <a:r>
              <a:rPr lang="en-US" sz="4000" b="1" dirty="0" smtClean="0">
                <a:solidFill>
                  <a:srgbClr val="3333FF"/>
                </a:solidFill>
              </a:rPr>
              <a:t>Sentence #2 </a:t>
            </a:r>
            <a:endParaRPr lang="en-US" sz="4000" b="1" dirty="0">
              <a:solidFill>
                <a:srgbClr val="3333FF"/>
              </a:solidFill>
            </a:endParaRPr>
          </a:p>
        </p:txBody>
      </p:sp>
      <p:sp>
        <p:nvSpPr>
          <p:cNvPr id="13" name="TextBox 12"/>
          <p:cNvSpPr txBox="1"/>
          <p:nvPr/>
        </p:nvSpPr>
        <p:spPr>
          <a:xfrm>
            <a:off x="475861" y="1029751"/>
            <a:ext cx="8229600" cy="1569660"/>
          </a:xfrm>
          <a:prstGeom prst="rect">
            <a:avLst/>
          </a:prstGeom>
          <a:noFill/>
        </p:spPr>
        <p:txBody>
          <a:bodyPr wrap="square" rtlCol="0">
            <a:spAutoFit/>
          </a:bodyPr>
          <a:lstStyle/>
          <a:p>
            <a:pPr algn="ctr"/>
            <a:r>
              <a:rPr lang="en-US" sz="3200" b="1" dirty="0" smtClean="0">
                <a:solidFill>
                  <a:srgbClr val="3333FF"/>
                </a:solidFill>
              </a:rPr>
              <a:t>Write one sentence describing your positive or negative factor. (EXAMPLES BELOW – you do NOT have to use these for sentence #2)</a:t>
            </a:r>
            <a:endParaRPr lang="en-US" sz="3200" b="1" dirty="0">
              <a:solidFill>
                <a:srgbClr val="3333FF"/>
              </a:solidFill>
            </a:endParaRPr>
          </a:p>
        </p:txBody>
      </p:sp>
      <p:sp>
        <p:nvSpPr>
          <p:cNvPr id="14" name="TextBox 13"/>
          <p:cNvSpPr txBox="1"/>
          <p:nvPr/>
        </p:nvSpPr>
        <p:spPr>
          <a:xfrm>
            <a:off x="360098" y="2611962"/>
            <a:ext cx="8476861" cy="1200329"/>
          </a:xfrm>
          <a:prstGeom prst="rect">
            <a:avLst/>
          </a:prstGeom>
          <a:noFill/>
        </p:spPr>
        <p:txBody>
          <a:bodyPr wrap="square" rtlCol="0">
            <a:spAutoFit/>
          </a:bodyPr>
          <a:lstStyle/>
          <a:p>
            <a:pPr algn="ctr"/>
            <a:r>
              <a:rPr lang="en-US" sz="3600" b="1" dirty="0" smtClean="0">
                <a:solidFill>
                  <a:srgbClr val="7030A0"/>
                </a:solidFill>
              </a:rPr>
              <a:t>European explorers taught the natives many skills they needed to survive.  </a:t>
            </a:r>
            <a:endParaRPr lang="en-US" sz="3600" b="1" dirty="0">
              <a:solidFill>
                <a:srgbClr val="7030A0"/>
              </a:solidFill>
            </a:endParaRPr>
          </a:p>
        </p:txBody>
      </p:sp>
      <p:sp>
        <p:nvSpPr>
          <p:cNvPr id="15" name="TextBox 14"/>
          <p:cNvSpPr txBox="1"/>
          <p:nvPr/>
        </p:nvSpPr>
        <p:spPr>
          <a:xfrm>
            <a:off x="3657600" y="3811651"/>
            <a:ext cx="1447800" cy="1015663"/>
          </a:xfrm>
          <a:prstGeom prst="rect">
            <a:avLst/>
          </a:prstGeom>
          <a:noFill/>
        </p:spPr>
        <p:txBody>
          <a:bodyPr wrap="square" rtlCol="0">
            <a:spAutoFit/>
          </a:bodyPr>
          <a:lstStyle/>
          <a:p>
            <a:pPr algn="ctr"/>
            <a:r>
              <a:rPr lang="en-US" sz="6000" b="1" dirty="0" smtClean="0">
                <a:solidFill>
                  <a:schemeClr val="bg1"/>
                </a:solidFill>
              </a:rPr>
              <a:t>OR</a:t>
            </a:r>
            <a:endParaRPr lang="en-US" sz="6000" b="1" dirty="0">
              <a:solidFill>
                <a:schemeClr val="bg1"/>
              </a:solidFill>
            </a:endParaRPr>
          </a:p>
        </p:txBody>
      </p:sp>
      <p:sp>
        <p:nvSpPr>
          <p:cNvPr id="16" name="TextBox 15"/>
          <p:cNvSpPr txBox="1"/>
          <p:nvPr/>
        </p:nvSpPr>
        <p:spPr>
          <a:xfrm>
            <a:off x="237930" y="4800188"/>
            <a:ext cx="8705461" cy="1754326"/>
          </a:xfrm>
          <a:prstGeom prst="rect">
            <a:avLst/>
          </a:prstGeom>
          <a:noFill/>
        </p:spPr>
        <p:txBody>
          <a:bodyPr wrap="square" rtlCol="0">
            <a:spAutoFit/>
          </a:bodyPr>
          <a:lstStyle/>
          <a:p>
            <a:pPr algn="ctr"/>
            <a:r>
              <a:rPr lang="en-US" sz="3600" b="1" dirty="0" smtClean="0">
                <a:solidFill>
                  <a:srgbClr val="FF0000"/>
                </a:solidFill>
              </a:rPr>
              <a:t>Diseases brought by the European explorers had a devastating impact on the native population.  </a:t>
            </a:r>
            <a:endParaRPr lang="en-US" sz="3600" b="1" dirty="0">
              <a:solidFill>
                <a:srgbClr val="FF0000"/>
              </a:solidFill>
            </a:endParaRPr>
          </a:p>
        </p:txBody>
      </p:sp>
    </p:spTree>
    <p:extLst>
      <p:ext uri="{BB962C8B-B14F-4D97-AF65-F5344CB8AC3E}">
        <p14:creationId xmlns:p14="http://schemas.microsoft.com/office/powerpoint/2010/main" val="3068523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62661" cy="6869349"/>
            <a:chOff x="0" y="0"/>
            <a:chExt cx="9162661" cy="6869349"/>
          </a:xfrm>
        </p:grpSpPr>
        <p:sp>
          <p:nvSpPr>
            <p:cNvPr id="6" name="Rectangle 5"/>
            <p:cNvSpPr/>
            <p:nvPr/>
          </p:nvSpPr>
          <p:spPr>
            <a:xfrm>
              <a:off x="18661" y="11349"/>
              <a:ext cx="9144000" cy="6858000"/>
            </a:xfrm>
            <a:prstGeom prst="rect">
              <a:avLst/>
            </a:prstGeom>
            <a:blipFill dpi="0" rotWithShape="1">
              <a:blip r:embed="rId2">
                <a:extLst>
                  <a:ext uri="{BEBA8EAE-BF5A-486C-A8C5-ECC9F3942E4B}">
                    <a14:imgProps xmlns:a14="http://schemas.microsoft.com/office/drawing/2010/main">
                      <a14:imgLayer r:embed="rId3">
                        <a14:imgEffect>
                          <a14:artisticPaintBrush trans="15000"/>
                        </a14:imgEffect>
                        <a14:imgEffect>
                          <a14:sharpenSoften amount="-70000"/>
                        </a14:imgEffect>
                        <a14:imgEffect>
                          <a14:colorTemperature colorTemp="5300"/>
                        </a14:imgEffect>
                        <a14:imgEffect>
                          <a14:saturation sat="200000"/>
                        </a14:imgEffect>
                        <a14:imgEffect>
                          <a14:brightnessContrast contrast="10000"/>
                        </a14:imgEffect>
                      </a14:imgLayer>
                    </a14:imgProps>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6858000"/>
            </a:xfrm>
            <a:prstGeom prst="rect">
              <a:avLst/>
            </a:prstGeom>
            <a:gradFill flip="none" rotWithShape="1">
              <a:gsLst>
                <a:gs pos="28756">
                  <a:srgbClr val="24190F">
                    <a:alpha val="0"/>
                  </a:srgbClr>
                </a:gs>
                <a:gs pos="0">
                  <a:schemeClr val="bg1">
                    <a:alpha val="0"/>
                  </a:schemeClr>
                </a:gs>
                <a:gs pos="68000">
                  <a:srgbClr val="684722">
                    <a:alpha val="31765"/>
                  </a:srgbClr>
                </a:gs>
                <a:gs pos="100000">
                  <a:srgbClr val="544136">
                    <a:alpha val="63000"/>
                  </a:srgbClr>
                </a:gs>
              </a:gsLst>
              <a:lin ang="9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6858000"/>
            </a:xfrm>
            <a:prstGeom prst="rect">
              <a:avLst/>
            </a:prstGeom>
            <a:blipFill dpi="0" rotWithShape="1">
              <a:blip r:embed="rId4">
                <a:alphaModFix amt="16000"/>
                <a:extLst>
                  <a:ext uri="{BEBA8EAE-BF5A-486C-A8C5-ECC9F3942E4B}">
                    <a14:imgProps xmlns:a14="http://schemas.microsoft.com/office/drawing/2010/main">
                      <a14:imgLayer r:embed="rId5">
                        <a14:imgEffect>
                          <a14:artisticPaintBrush brushSize="1"/>
                        </a14:imgEffect>
                        <a14:imgEffect>
                          <a14:brightnessContrast bright="1000" contrast="26000"/>
                        </a14:imgEffect>
                      </a14:imgLayer>
                    </a14:imgProps>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6858000"/>
            </a:xfrm>
            <a:prstGeom prst="rect">
              <a:avLst/>
            </a:prstGeom>
            <a:blipFill dpi="0" rotWithShape="1">
              <a:blip r:embed="rId6">
                <a:alphaModFix amt="10000"/>
                <a:duotone>
                  <a:prstClr val="black"/>
                  <a:srgbClr val="C2A85E">
                    <a:tint val="45000"/>
                    <a:satMod val="400000"/>
                  </a:srgbClr>
                </a:duotone>
                <a:extLst>
                  <a:ext uri="{BEBA8EAE-BF5A-486C-A8C5-ECC9F3942E4B}">
                    <a14:imgProps xmlns:a14="http://schemas.microsoft.com/office/drawing/2010/main">
                      <a14:imgLayer r:embed="rId7">
                        <a14:imgEffect>
                          <a14:artisticPhotocopy trans="94000" detail="9"/>
                        </a14:imgEffect>
                        <a14:imgEffect>
                          <a14:brightnessContrast contrast="60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874" name="Rectangle 2"/>
          <p:cNvSpPr>
            <a:spLocks noGrp="1" noRot="1" noChangeArrowheads="1"/>
          </p:cNvSpPr>
          <p:nvPr>
            <p:ph type="title"/>
          </p:nvPr>
        </p:nvSpPr>
        <p:spPr/>
        <p:txBody>
          <a:bodyPr>
            <a:noAutofit/>
          </a:bodyPr>
          <a:lstStyle/>
          <a:p>
            <a:pPr eaLnBrk="1" hangingPunct="1">
              <a:defRPr/>
            </a:pPr>
            <a:r>
              <a:rPr lang="en-US" sz="6000" b="1" dirty="0" smtClean="0">
                <a:solidFill>
                  <a:schemeClr val="bg1"/>
                </a:solidFill>
              </a:rPr>
              <a:t>Signal Phrases</a:t>
            </a:r>
          </a:p>
        </p:txBody>
      </p:sp>
      <p:sp>
        <p:nvSpPr>
          <p:cNvPr id="79876" name="Rectangle 4"/>
          <p:cNvSpPr>
            <a:spLocks noGrp="1" noChangeArrowheads="1"/>
          </p:cNvSpPr>
          <p:nvPr>
            <p:ph type="body" sz="half" idx="1"/>
          </p:nvPr>
        </p:nvSpPr>
        <p:spPr>
          <a:xfrm>
            <a:off x="304800" y="1371600"/>
            <a:ext cx="4419600" cy="5257800"/>
          </a:xfrm>
        </p:spPr>
        <p:txBody>
          <a:bodyPr>
            <a:normAutofit/>
          </a:bodyPr>
          <a:lstStyle/>
          <a:p>
            <a:pPr eaLnBrk="1" hangingPunct="1">
              <a:lnSpc>
                <a:spcPct val="90000"/>
              </a:lnSpc>
              <a:defRPr/>
            </a:pPr>
            <a:r>
              <a:rPr lang="en-US" b="1" dirty="0" smtClean="0">
                <a:solidFill>
                  <a:schemeClr val="accent2"/>
                </a:solidFill>
              </a:rPr>
              <a:t>Model Signal Phrases:</a:t>
            </a:r>
          </a:p>
          <a:p>
            <a:pPr eaLnBrk="1" hangingPunct="1">
              <a:lnSpc>
                <a:spcPct val="90000"/>
              </a:lnSpc>
              <a:buFont typeface="Wingdings" pitchFamily="2" charset="2"/>
              <a:buNone/>
              <a:defRPr/>
            </a:pPr>
            <a:r>
              <a:rPr lang="en-US" sz="2000" dirty="0" smtClean="0">
                <a:solidFill>
                  <a:schemeClr val="bg1"/>
                </a:solidFill>
                <a:latin typeface="Arial" charset="0"/>
              </a:rPr>
              <a:t>“In the words of researchers Long and </a:t>
            </a:r>
            <a:r>
              <a:rPr lang="en-US" sz="2000" dirty="0" err="1" smtClean="0">
                <a:solidFill>
                  <a:schemeClr val="bg1"/>
                </a:solidFill>
                <a:latin typeface="Arial" charset="0"/>
              </a:rPr>
              <a:t>McKinzie</a:t>
            </a:r>
            <a:r>
              <a:rPr lang="en-US" sz="2000" dirty="0" smtClean="0">
                <a:solidFill>
                  <a:schemeClr val="bg1"/>
                </a:solidFill>
                <a:latin typeface="Arial" charset="0"/>
              </a:rPr>
              <a:t>…”</a:t>
            </a:r>
          </a:p>
          <a:p>
            <a:pPr eaLnBrk="1" hangingPunct="1">
              <a:lnSpc>
                <a:spcPct val="90000"/>
              </a:lnSpc>
              <a:buFont typeface="Wingdings" pitchFamily="2" charset="2"/>
              <a:buNone/>
              <a:defRPr/>
            </a:pPr>
            <a:endParaRPr lang="en-US" sz="2000" dirty="0" smtClean="0">
              <a:solidFill>
                <a:schemeClr val="bg1"/>
              </a:solidFill>
              <a:latin typeface="Arial" charset="0"/>
            </a:endParaRPr>
          </a:p>
          <a:p>
            <a:pPr eaLnBrk="1" hangingPunct="1">
              <a:lnSpc>
                <a:spcPct val="90000"/>
              </a:lnSpc>
              <a:buFont typeface="Wingdings" pitchFamily="2" charset="2"/>
              <a:buNone/>
              <a:defRPr/>
            </a:pPr>
            <a:r>
              <a:rPr lang="en-US" sz="2000" dirty="0" smtClean="0">
                <a:solidFill>
                  <a:schemeClr val="bg1"/>
                </a:solidFill>
                <a:latin typeface="Arial" charset="0"/>
              </a:rPr>
              <a:t>“As Paul Rudnick has noted…”</a:t>
            </a:r>
          </a:p>
          <a:p>
            <a:pPr eaLnBrk="1" hangingPunct="1">
              <a:lnSpc>
                <a:spcPct val="90000"/>
              </a:lnSpc>
              <a:buFont typeface="Wingdings" pitchFamily="2" charset="2"/>
              <a:buNone/>
              <a:defRPr/>
            </a:pPr>
            <a:endParaRPr lang="en-US" sz="2000" dirty="0" smtClean="0">
              <a:solidFill>
                <a:schemeClr val="bg1"/>
              </a:solidFill>
              <a:latin typeface="Arial" charset="0"/>
            </a:endParaRPr>
          </a:p>
          <a:p>
            <a:pPr eaLnBrk="1" hangingPunct="1">
              <a:lnSpc>
                <a:spcPct val="90000"/>
              </a:lnSpc>
              <a:buFont typeface="Wingdings" pitchFamily="2" charset="2"/>
              <a:buNone/>
              <a:defRPr/>
            </a:pPr>
            <a:r>
              <a:rPr lang="en-US" sz="2000" dirty="0" smtClean="0">
                <a:solidFill>
                  <a:schemeClr val="bg1"/>
                </a:solidFill>
                <a:latin typeface="Arial" charset="0"/>
              </a:rPr>
              <a:t>“Melinda Stuart, mother of a child killed by a drunk driver, points out…”</a:t>
            </a:r>
          </a:p>
          <a:p>
            <a:pPr eaLnBrk="1" hangingPunct="1">
              <a:lnSpc>
                <a:spcPct val="90000"/>
              </a:lnSpc>
              <a:buFont typeface="Wingdings" pitchFamily="2" charset="2"/>
              <a:buNone/>
              <a:defRPr/>
            </a:pPr>
            <a:endParaRPr lang="en-US" sz="2000" dirty="0" smtClean="0">
              <a:solidFill>
                <a:schemeClr val="bg1"/>
              </a:solidFill>
              <a:latin typeface="Arial" charset="0"/>
            </a:endParaRPr>
          </a:p>
          <a:p>
            <a:pPr eaLnBrk="1" hangingPunct="1">
              <a:lnSpc>
                <a:spcPct val="90000"/>
              </a:lnSpc>
              <a:buFont typeface="Wingdings" pitchFamily="2" charset="2"/>
              <a:buNone/>
              <a:defRPr/>
            </a:pPr>
            <a:r>
              <a:rPr lang="en-US" sz="2000" dirty="0" smtClean="0">
                <a:solidFill>
                  <a:schemeClr val="bg1"/>
                </a:solidFill>
                <a:latin typeface="Arial" charset="0"/>
              </a:rPr>
              <a:t>“…,writes Michelle Moore, …”</a:t>
            </a:r>
          </a:p>
          <a:p>
            <a:pPr eaLnBrk="1" hangingPunct="1">
              <a:lnSpc>
                <a:spcPct val="90000"/>
              </a:lnSpc>
              <a:buFont typeface="Wingdings" pitchFamily="2" charset="2"/>
              <a:buNone/>
              <a:defRPr/>
            </a:pPr>
            <a:endParaRPr lang="en-US" sz="2000" dirty="0" smtClean="0">
              <a:solidFill>
                <a:schemeClr val="accent2"/>
              </a:solidFill>
              <a:latin typeface="Arial" charset="0"/>
            </a:endParaRPr>
          </a:p>
          <a:p>
            <a:pPr eaLnBrk="1" hangingPunct="1">
              <a:lnSpc>
                <a:spcPct val="90000"/>
              </a:lnSpc>
              <a:buFont typeface="Wingdings" pitchFamily="2" charset="2"/>
              <a:buNone/>
              <a:defRPr/>
            </a:pPr>
            <a:r>
              <a:rPr lang="en-US" sz="2200" b="1" dirty="0" smtClean="0">
                <a:solidFill>
                  <a:schemeClr val="accent2"/>
                </a:solidFill>
              </a:rPr>
              <a:t>NOTE: We strongly discourage the use of “SAYS” </a:t>
            </a:r>
          </a:p>
        </p:txBody>
      </p:sp>
      <p:sp>
        <p:nvSpPr>
          <p:cNvPr id="79877" name="Rectangle 5"/>
          <p:cNvSpPr>
            <a:spLocks noGrp="1" noChangeArrowheads="1"/>
          </p:cNvSpPr>
          <p:nvPr>
            <p:ph type="body" sz="half" idx="2"/>
          </p:nvPr>
        </p:nvSpPr>
        <p:spPr>
          <a:xfrm>
            <a:off x="4800600" y="1371600"/>
            <a:ext cx="4114800" cy="5257800"/>
          </a:xfrm>
        </p:spPr>
        <p:txBody>
          <a:bodyPr>
            <a:normAutofit/>
          </a:bodyPr>
          <a:lstStyle/>
          <a:p>
            <a:pPr eaLnBrk="1" hangingPunct="1">
              <a:lnSpc>
                <a:spcPct val="90000"/>
              </a:lnSpc>
              <a:defRPr/>
            </a:pPr>
            <a:r>
              <a:rPr lang="en-US" sz="2400" b="1" dirty="0" smtClean="0">
                <a:solidFill>
                  <a:srgbClr val="EC0AD6"/>
                </a:solidFill>
              </a:rPr>
              <a:t>Verbs in Signal Phrases:</a:t>
            </a:r>
          </a:p>
          <a:p>
            <a:pPr eaLnBrk="1" hangingPunct="1">
              <a:lnSpc>
                <a:spcPct val="90000"/>
              </a:lnSpc>
              <a:buFont typeface="Wingdings" pitchFamily="2" charset="2"/>
              <a:buNone/>
              <a:defRPr/>
            </a:pPr>
            <a:r>
              <a:rPr lang="en-US" sz="2000" dirty="0" smtClean="0">
                <a:solidFill>
                  <a:schemeClr val="bg1"/>
                </a:solidFill>
                <a:latin typeface="Arial" charset="0"/>
              </a:rPr>
              <a:t>acknowledges	       admits</a:t>
            </a:r>
          </a:p>
          <a:p>
            <a:pPr eaLnBrk="1" hangingPunct="1">
              <a:lnSpc>
                <a:spcPct val="90000"/>
              </a:lnSpc>
              <a:buFont typeface="Wingdings" pitchFamily="2" charset="2"/>
              <a:buNone/>
              <a:defRPr/>
            </a:pPr>
            <a:r>
              <a:rPr lang="en-US" sz="2000" dirty="0" smtClean="0">
                <a:solidFill>
                  <a:schemeClr val="bg1"/>
                </a:solidFill>
                <a:latin typeface="Arial" charset="0"/>
              </a:rPr>
              <a:t>agrees		       asserts</a:t>
            </a:r>
          </a:p>
          <a:p>
            <a:pPr eaLnBrk="1" hangingPunct="1">
              <a:lnSpc>
                <a:spcPct val="90000"/>
              </a:lnSpc>
              <a:buFont typeface="Wingdings" pitchFamily="2" charset="2"/>
              <a:buNone/>
              <a:defRPr/>
            </a:pPr>
            <a:r>
              <a:rPr lang="en-US" sz="2000" dirty="0" smtClean="0">
                <a:solidFill>
                  <a:schemeClr val="bg1"/>
                </a:solidFill>
                <a:latin typeface="Arial" charset="0"/>
              </a:rPr>
              <a:t>believes	       claims</a:t>
            </a:r>
          </a:p>
          <a:p>
            <a:pPr eaLnBrk="1" hangingPunct="1">
              <a:lnSpc>
                <a:spcPct val="90000"/>
              </a:lnSpc>
              <a:buFont typeface="Wingdings" pitchFamily="2" charset="2"/>
              <a:buNone/>
              <a:defRPr/>
            </a:pPr>
            <a:r>
              <a:rPr lang="en-US" sz="2000" dirty="0" smtClean="0">
                <a:solidFill>
                  <a:schemeClr val="bg1"/>
                </a:solidFill>
                <a:latin typeface="Arial" charset="0"/>
              </a:rPr>
              <a:t>comments	       confirms</a:t>
            </a:r>
          </a:p>
          <a:p>
            <a:pPr eaLnBrk="1" hangingPunct="1">
              <a:lnSpc>
                <a:spcPct val="90000"/>
              </a:lnSpc>
              <a:buFont typeface="Wingdings" pitchFamily="2" charset="2"/>
              <a:buNone/>
              <a:defRPr/>
            </a:pPr>
            <a:r>
              <a:rPr lang="en-US" sz="2000" dirty="0" smtClean="0">
                <a:solidFill>
                  <a:schemeClr val="bg1"/>
                </a:solidFill>
                <a:latin typeface="Arial" charset="0"/>
              </a:rPr>
              <a:t>contends	       declares</a:t>
            </a:r>
          </a:p>
          <a:p>
            <a:pPr eaLnBrk="1" hangingPunct="1">
              <a:lnSpc>
                <a:spcPct val="90000"/>
              </a:lnSpc>
              <a:buFont typeface="Wingdings" pitchFamily="2" charset="2"/>
              <a:buNone/>
              <a:defRPr/>
            </a:pPr>
            <a:r>
              <a:rPr lang="en-US" sz="2000" dirty="0" smtClean="0">
                <a:solidFill>
                  <a:schemeClr val="bg1"/>
                </a:solidFill>
                <a:latin typeface="Arial" charset="0"/>
              </a:rPr>
              <a:t>denies		       disputes</a:t>
            </a:r>
          </a:p>
          <a:p>
            <a:pPr eaLnBrk="1" hangingPunct="1">
              <a:lnSpc>
                <a:spcPct val="90000"/>
              </a:lnSpc>
              <a:buFont typeface="Wingdings" pitchFamily="2" charset="2"/>
              <a:buNone/>
              <a:defRPr/>
            </a:pPr>
            <a:r>
              <a:rPr lang="en-US" sz="2000" dirty="0" smtClean="0">
                <a:solidFill>
                  <a:schemeClr val="bg1"/>
                </a:solidFill>
                <a:latin typeface="Arial" charset="0"/>
              </a:rPr>
              <a:t>emphasizes	       endorses</a:t>
            </a:r>
          </a:p>
          <a:p>
            <a:pPr eaLnBrk="1" hangingPunct="1">
              <a:lnSpc>
                <a:spcPct val="90000"/>
              </a:lnSpc>
              <a:buFont typeface="Wingdings" pitchFamily="2" charset="2"/>
              <a:buNone/>
              <a:defRPr/>
            </a:pPr>
            <a:r>
              <a:rPr lang="en-US" sz="2000" dirty="0" smtClean="0">
                <a:solidFill>
                  <a:schemeClr val="bg1"/>
                </a:solidFill>
                <a:latin typeface="Arial" charset="0"/>
              </a:rPr>
              <a:t>grants		       illustrates</a:t>
            </a:r>
          </a:p>
          <a:p>
            <a:pPr eaLnBrk="1" hangingPunct="1">
              <a:lnSpc>
                <a:spcPct val="90000"/>
              </a:lnSpc>
              <a:buFont typeface="Wingdings" pitchFamily="2" charset="2"/>
              <a:buNone/>
              <a:defRPr/>
            </a:pPr>
            <a:r>
              <a:rPr lang="en-US" sz="2000" dirty="0" smtClean="0">
                <a:solidFill>
                  <a:schemeClr val="bg1"/>
                </a:solidFill>
                <a:latin typeface="Arial" charset="0"/>
              </a:rPr>
              <a:t>implies		       notes</a:t>
            </a:r>
          </a:p>
          <a:p>
            <a:pPr eaLnBrk="1" hangingPunct="1">
              <a:lnSpc>
                <a:spcPct val="90000"/>
              </a:lnSpc>
              <a:buFont typeface="Wingdings" pitchFamily="2" charset="2"/>
              <a:buNone/>
              <a:defRPr/>
            </a:pPr>
            <a:r>
              <a:rPr lang="en-US" sz="2000" dirty="0" smtClean="0">
                <a:solidFill>
                  <a:schemeClr val="bg1"/>
                </a:solidFill>
                <a:latin typeface="Arial" charset="0"/>
              </a:rPr>
              <a:t>observes	       points out</a:t>
            </a:r>
          </a:p>
          <a:p>
            <a:pPr eaLnBrk="1" hangingPunct="1">
              <a:lnSpc>
                <a:spcPct val="90000"/>
              </a:lnSpc>
              <a:buFont typeface="Wingdings" pitchFamily="2" charset="2"/>
              <a:buNone/>
              <a:defRPr/>
            </a:pPr>
            <a:r>
              <a:rPr lang="en-US" sz="2000" dirty="0" smtClean="0">
                <a:solidFill>
                  <a:schemeClr val="bg1"/>
                </a:solidFill>
                <a:latin typeface="Arial" charset="0"/>
              </a:rPr>
              <a:t>reasons	       	       refutes</a:t>
            </a:r>
          </a:p>
          <a:p>
            <a:pPr eaLnBrk="1" hangingPunct="1">
              <a:lnSpc>
                <a:spcPct val="90000"/>
              </a:lnSpc>
              <a:buFont typeface="Wingdings" pitchFamily="2" charset="2"/>
              <a:buNone/>
              <a:defRPr/>
            </a:pPr>
            <a:r>
              <a:rPr lang="en-US" sz="2000" dirty="0" smtClean="0">
                <a:solidFill>
                  <a:schemeClr val="bg1"/>
                </a:solidFill>
                <a:latin typeface="Arial" charset="0"/>
              </a:rPr>
              <a:t>suggests	       writes</a:t>
            </a:r>
          </a:p>
          <a:p>
            <a:pPr eaLnBrk="1" hangingPunct="1">
              <a:lnSpc>
                <a:spcPct val="90000"/>
              </a:lnSpc>
              <a:buFont typeface="Wingdings" pitchFamily="2" charset="2"/>
              <a:buNone/>
              <a:defRPr/>
            </a:pPr>
            <a:endParaRPr lang="en-US" sz="1000" dirty="0" smtClean="0">
              <a:solidFill>
                <a:schemeClr val="bg1"/>
              </a:solidFill>
              <a:latin typeface="Arial" charset="0"/>
            </a:endParaRPr>
          </a:p>
          <a:p>
            <a:pPr eaLnBrk="1" hangingPunct="1">
              <a:lnSpc>
                <a:spcPct val="90000"/>
              </a:lnSpc>
              <a:buFont typeface="Wingdings" pitchFamily="2" charset="2"/>
              <a:buNone/>
              <a:defRPr/>
            </a:pPr>
            <a:r>
              <a:rPr lang="en-US" sz="1000" dirty="0" smtClean="0">
                <a:solidFill>
                  <a:schemeClr val="bg1"/>
                </a:solidFill>
                <a:latin typeface="Arial" charset="0"/>
              </a:rPr>
              <a:t>Complete list: Hacker, Diana. </a:t>
            </a:r>
            <a:r>
              <a:rPr lang="en-US" sz="1000" u="sng" dirty="0" smtClean="0">
                <a:solidFill>
                  <a:schemeClr val="bg1"/>
                </a:solidFill>
                <a:latin typeface="Arial" charset="0"/>
              </a:rPr>
              <a:t>A Writer’s Reference</a:t>
            </a:r>
            <a:r>
              <a:rPr lang="en-US" sz="1000" dirty="0" smtClean="0">
                <a:solidFill>
                  <a:schemeClr val="bg1"/>
                </a:solidFill>
                <a:latin typeface="Arial" charset="0"/>
              </a:rPr>
              <a:t>. 5</a:t>
            </a:r>
            <a:r>
              <a:rPr lang="en-US" sz="1000" baseline="30000" dirty="0" smtClean="0">
                <a:solidFill>
                  <a:schemeClr val="bg1"/>
                </a:solidFill>
                <a:latin typeface="Arial" charset="0"/>
              </a:rPr>
              <a:t>th</a:t>
            </a:r>
            <a:r>
              <a:rPr lang="en-US" sz="1000" dirty="0" smtClean="0">
                <a:solidFill>
                  <a:schemeClr val="bg1"/>
                </a:solidFill>
                <a:latin typeface="Arial" charset="0"/>
              </a:rPr>
              <a:t> ed. Boston: Bedford/St. Martin’s, 2003. p. 336.</a:t>
            </a:r>
          </a:p>
        </p:txBody>
      </p:sp>
    </p:spTree>
    <p:extLst>
      <p:ext uri="{BB962C8B-B14F-4D97-AF65-F5344CB8AC3E}">
        <p14:creationId xmlns:p14="http://schemas.microsoft.com/office/powerpoint/2010/main" val="14569794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CB1D34B-5E31-4516-BA25-57132211F7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Textured and layered background slide with title</Template>
  <TotalTime>0</TotalTime>
  <Words>3732</Words>
  <Application>Microsoft Office PowerPoint</Application>
  <PresentationFormat>On-screen Show (4:3)</PresentationFormat>
  <Paragraphs>230</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Bell MT</vt:lpstr>
      <vt:lpstr>Calibri</vt:lpstr>
      <vt:lpstr>Calisto MT</vt:lpstr>
      <vt:lpstr>Garamond</vt:lpstr>
      <vt:lpstr>Impress BT</vt:lpstr>
      <vt:lpstr>Tw Cen MT</vt:lpstr>
      <vt:lpstr>Wingdings</vt:lpstr>
      <vt:lpstr>Office Theme</vt:lpstr>
      <vt:lpstr>PowerPoint Presentation</vt:lpstr>
      <vt:lpstr>What is a DBQ?</vt:lpstr>
      <vt:lpstr>The Question</vt:lpstr>
      <vt:lpstr>PowerPoint Presentation</vt:lpstr>
      <vt:lpstr>PowerPoint Presentation</vt:lpstr>
      <vt:lpstr>PowerPoint Presentation</vt:lpstr>
      <vt:lpstr>PowerPoint Presentation</vt:lpstr>
      <vt:lpstr>PowerPoint Presentation</vt:lpstr>
      <vt:lpstr>Signal Phrases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2015-10-11T22:39:54Z</dcterms:created>
  <dcterms:modified xsi:type="dcterms:W3CDTF">2017-10-09T12:29:23Z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TC020116339991</vt:lpwstr>
  </property>
</Properties>
</file>